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257" r:id="rId6"/>
    <p:sldId id="258" r:id="rId7"/>
    <p:sldId id="273" r:id="rId8"/>
    <p:sldId id="303" r:id="rId9"/>
    <p:sldId id="300" r:id="rId10"/>
    <p:sldId id="307" r:id="rId11"/>
    <p:sldId id="272" r:id="rId12"/>
    <p:sldId id="301" r:id="rId13"/>
    <p:sldId id="306" r:id="rId14"/>
    <p:sldId id="305" r:id="rId15"/>
    <p:sldId id="277" r:id="rId16"/>
    <p:sldId id="278" r:id="rId17"/>
    <p:sldId id="308" r:id="rId18"/>
    <p:sldId id="279" r:id="rId19"/>
    <p:sldId id="280" r:id="rId20"/>
    <p:sldId id="284" r:id="rId21"/>
    <p:sldId id="285" r:id="rId22"/>
    <p:sldId id="281" r:id="rId23"/>
    <p:sldId id="282" r:id="rId24"/>
    <p:sldId id="286" r:id="rId25"/>
    <p:sldId id="287" r:id="rId26"/>
    <p:sldId id="288" r:id="rId27"/>
    <p:sldId id="289" r:id="rId28"/>
    <p:sldId id="290" r:id="rId29"/>
    <p:sldId id="291" r:id="rId30"/>
    <p:sldId id="296" r:id="rId31"/>
    <p:sldId id="297" r:id="rId32"/>
    <p:sldId id="298" r:id="rId33"/>
    <p:sldId id="260" r:id="rId34"/>
  </p:sldIdLst>
  <p:sldSz cx="9144000" cy="6858000" type="screen4x3"/>
  <p:notesSz cx="9220200" cy="6946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clrMru>
    <a:srgbClr val="A47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26AB9F-D284-43BA-8947-28844CB0863D}" v="8" dt="2024-01-25T16:09:49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e MGySgt Eugene J JR" userId="S::eugene.carle@usmc.mil::e06668be-607c-448a-8e28-fdb5633ac930" providerId="AD" clId="Web-{E0F695BC-4577-45B6-9BB5-086188CD8602}"/>
    <pc:docChg chg="modSld">
      <pc:chgData name="Carle MGySgt Eugene J JR" userId="S::eugene.carle@usmc.mil::e06668be-607c-448a-8e28-fdb5633ac930" providerId="AD" clId="Web-{E0F695BC-4577-45B6-9BB5-086188CD8602}" dt="2023-07-07T10:24:52.562" v="13" actId="20577"/>
      <pc:docMkLst>
        <pc:docMk/>
      </pc:docMkLst>
      <pc:sldChg chg="modSp">
        <pc:chgData name="Carle MGySgt Eugene J JR" userId="S::eugene.carle@usmc.mil::e06668be-607c-448a-8e28-fdb5633ac930" providerId="AD" clId="Web-{E0F695BC-4577-45B6-9BB5-086188CD8602}" dt="2023-07-07T10:24:52.562" v="13" actId="20577"/>
        <pc:sldMkLst>
          <pc:docMk/>
          <pc:sldMk cId="2515405192" sldId="305"/>
        </pc:sldMkLst>
        <pc:spChg chg="mod">
          <ac:chgData name="Carle MGySgt Eugene J JR" userId="S::eugene.carle@usmc.mil::e06668be-607c-448a-8e28-fdb5633ac930" providerId="AD" clId="Web-{E0F695BC-4577-45B6-9BB5-086188CD8602}" dt="2023-07-07T10:24:52.562" v="13" actId="20577"/>
          <ac:spMkLst>
            <pc:docMk/>
            <pc:sldMk cId="2515405192" sldId="305"/>
            <ac:spMk id="7" creationId="{00000000-0000-0000-0000-000000000000}"/>
          </ac:spMkLst>
        </pc:spChg>
      </pc:sldChg>
    </pc:docChg>
  </pc:docChgLst>
  <pc:docChgLst>
    <pc:chgData name="Carle MGySgt Eugene J JR" userId="e06668be-607c-448a-8e28-fdb5633ac930" providerId="ADAL" clId="{F8F27DA6-A643-4583-B06D-5323FF120AF0}"/>
    <pc:docChg chg="custSel modSld">
      <pc:chgData name="Carle MGySgt Eugene J JR" userId="e06668be-607c-448a-8e28-fdb5633ac930" providerId="ADAL" clId="{F8F27DA6-A643-4583-B06D-5323FF120AF0}" dt="2023-07-07T15:19:09.343" v="17" actId="20577"/>
      <pc:docMkLst>
        <pc:docMk/>
      </pc:docMkLst>
      <pc:sldChg chg="modSp mod">
        <pc:chgData name="Carle MGySgt Eugene J JR" userId="e06668be-607c-448a-8e28-fdb5633ac930" providerId="ADAL" clId="{F8F27DA6-A643-4583-B06D-5323FF120AF0}" dt="2023-07-07T15:19:09.343" v="17" actId="20577"/>
        <pc:sldMkLst>
          <pc:docMk/>
          <pc:sldMk cId="2515405192" sldId="305"/>
        </pc:sldMkLst>
        <pc:spChg chg="mod">
          <ac:chgData name="Carle MGySgt Eugene J JR" userId="e06668be-607c-448a-8e28-fdb5633ac930" providerId="ADAL" clId="{F8F27DA6-A643-4583-B06D-5323FF120AF0}" dt="2023-07-07T15:19:09.343" v="17" actId="20577"/>
          <ac:spMkLst>
            <pc:docMk/>
            <pc:sldMk cId="2515405192" sldId="305"/>
            <ac:spMk id="7" creationId="{00000000-0000-0000-0000-000000000000}"/>
          </ac:spMkLst>
        </pc:spChg>
      </pc:sldChg>
      <pc:sldChg chg="addSp delSp modSp mod">
        <pc:chgData name="Carle MGySgt Eugene J JR" userId="e06668be-607c-448a-8e28-fdb5633ac930" providerId="ADAL" clId="{F8F27DA6-A643-4583-B06D-5323FF120AF0}" dt="2023-07-07T15:18:48.990" v="13" actId="1036"/>
        <pc:sldMkLst>
          <pc:docMk/>
          <pc:sldMk cId="1033570255" sldId="306"/>
        </pc:sldMkLst>
        <pc:graphicFrameChg chg="add mod modGraphic">
          <ac:chgData name="Carle MGySgt Eugene J JR" userId="e06668be-607c-448a-8e28-fdb5633ac930" providerId="ADAL" clId="{F8F27DA6-A643-4583-B06D-5323FF120AF0}" dt="2023-07-07T15:18:48.990" v="13" actId="1036"/>
          <ac:graphicFrameMkLst>
            <pc:docMk/>
            <pc:sldMk cId="1033570255" sldId="306"/>
            <ac:graphicFrameMk id="3" creationId="{7E63A387-E895-8A4B-750D-55C6E0175DF5}"/>
          </ac:graphicFrameMkLst>
        </pc:graphicFrameChg>
        <pc:picChg chg="del">
          <ac:chgData name="Carle MGySgt Eugene J JR" userId="e06668be-607c-448a-8e28-fdb5633ac930" providerId="ADAL" clId="{F8F27DA6-A643-4583-B06D-5323FF120AF0}" dt="2023-07-07T15:16:47.326" v="0" actId="478"/>
          <ac:picMkLst>
            <pc:docMk/>
            <pc:sldMk cId="1033570255" sldId="306"/>
            <ac:picMk id="8" creationId="{5CAF4D38-4EC7-B9FB-A8A6-EA9E356BC776}"/>
          </ac:picMkLst>
        </pc:picChg>
      </pc:sldChg>
    </pc:docChg>
  </pc:docChgLst>
  <pc:docChgLst>
    <pc:chgData name="Carle MGySgt Eugene J JR" userId="S::eugene.carle@usmc.mil::e06668be-607c-448a-8e28-fdb5633ac930" providerId="AD" clId="Web-{8AE98B0A-9D3C-4E65-A334-EFFE369478D2}"/>
    <pc:docChg chg="modSld">
      <pc:chgData name="Carle MGySgt Eugene J JR" userId="S::eugene.carle@usmc.mil::e06668be-607c-448a-8e28-fdb5633ac930" providerId="AD" clId="Web-{8AE98B0A-9D3C-4E65-A334-EFFE369478D2}" dt="2023-07-07T14:52:28.346" v="4" actId="20577"/>
      <pc:docMkLst>
        <pc:docMk/>
      </pc:docMkLst>
      <pc:sldChg chg="modSp">
        <pc:chgData name="Carle MGySgt Eugene J JR" userId="S::eugene.carle@usmc.mil::e06668be-607c-448a-8e28-fdb5633ac930" providerId="AD" clId="Web-{8AE98B0A-9D3C-4E65-A334-EFFE369478D2}" dt="2023-07-07T14:52:28.346" v="4" actId="20577"/>
        <pc:sldMkLst>
          <pc:docMk/>
          <pc:sldMk cId="2515405192" sldId="305"/>
        </pc:sldMkLst>
        <pc:spChg chg="mod">
          <ac:chgData name="Carle MGySgt Eugene J JR" userId="S::eugene.carle@usmc.mil::e06668be-607c-448a-8e28-fdb5633ac930" providerId="AD" clId="Web-{8AE98B0A-9D3C-4E65-A334-EFFE369478D2}" dt="2023-07-07T14:52:28.346" v="4" actId="20577"/>
          <ac:spMkLst>
            <pc:docMk/>
            <pc:sldMk cId="2515405192" sldId="305"/>
            <ac:spMk id="7" creationId="{00000000-0000-0000-0000-000000000000}"/>
          </ac:spMkLst>
        </pc:spChg>
      </pc:sldChg>
    </pc:docChg>
  </pc:docChgLst>
  <pc:docChgLst>
    <pc:chgData name="Vega SgtMaj Anthony D" userId="6065e3b1-e9b2-4feb-a06e-c3601e06d520" providerId="ADAL" clId="{645CC344-B6B2-4415-B6CE-2C086504F731}"/>
    <pc:docChg chg="undo redo custSel modSld">
      <pc:chgData name="Vega SgtMaj Anthony D" userId="6065e3b1-e9b2-4feb-a06e-c3601e06d520" providerId="ADAL" clId="{645CC344-B6B2-4415-B6CE-2C086504F731}" dt="2023-07-06T18:55:07.866" v="1646" actId="403"/>
      <pc:docMkLst>
        <pc:docMk/>
      </pc:docMkLst>
      <pc:sldChg chg="addSp delSp modSp mod">
        <pc:chgData name="Vega SgtMaj Anthony D" userId="6065e3b1-e9b2-4feb-a06e-c3601e06d520" providerId="ADAL" clId="{645CC344-B6B2-4415-B6CE-2C086504F731}" dt="2023-06-23T19:20:42.479" v="491" actId="1076"/>
        <pc:sldMkLst>
          <pc:docMk/>
          <pc:sldMk cId="0" sldId="256"/>
        </pc:sldMkLst>
        <pc:spChg chg="del">
          <ac:chgData name="Vega SgtMaj Anthony D" userId="6065e3b1-e9b2-4feb-a06e-c3601e06d520" providerId="ADAL" clId="{645CC344-B6B2-4415-B6CE-2C086504F731}" dt="2023-06-23T19:20:36.716" v="489" actId="478"/>
          <ac:spMkLst>
            <pc:docMk/>
            <pc:sldMk cId="0" sldId="256"/>
            <ac:spMk id="4" creationId="{00000000-0000-0000-0000-000000000000}"/>
          </ac:spMkLst>
        </pc:spChg>
        <pc:picChg chg="add mod">
          <ac:chgData name="Vega SgtMaj Anthony D" userId="6065e3b1-e9b2-4feb-a06e-c3601e06d520" providerId="ADAL" clId="{645CC344-B6B2-4415-B6CE-2C086504F731}" dt="2023-06-23T19:20:42.479" v="491" actId="1076"/>
          <ac:picMkLst>
            <pc:docMk/>
            <pc:sldMk cId="0" sldId="256"/>
            <ac:picMk id="6" creationId="{E227BF94-BABE-9B84-AD37-734E49453F07}"/>
          </ac:picMkLst>
        </pc:picChg>
      </pc:sldChg>
      <pc:sldChg chg="addSp delSp modSp mod">
        <pc:chgData name="Vega SgtMaj Anthony D" userId="6065e3b1-e9b2-4feb-a06e-c3601e06d520" providerId="ADAL" clId="{645CC344-B6B2-4415-B6CE-2C086504F731}" dt="2023-06-23T19:21:23.647" v="500" actId="478"/>
        <pc:sldMkLst>
          <pc:docMk/>
          <pc:sldMk cId="0" sldId="257"/>
        </pc:sldMkLst>
        <pc:spChg chg="del">
          <ac:chgData name="Vega SgtMaj Anthony D" userId="6065e3b1-e9b2-4feb-a06e-c3601e06d520" providerId="ADAL" clId="{645CC344-B6B2-4415-B6CE-2C086504F731}" dt="2023-06-23T19:20:47.648" v="492" actId="478"/>
          <ac:spMkLst>
            <pc:docMk/>
            <pc:sldMk cId="0" sldId="257"/>
            <ac:spMk id="8" creationId="{00000000-0000-0000-0000-000000000000}"/>
          </ac:spMkLst>
        </pc:spChg>
        <pc:picChg chg="add del mod">
          <ac:chgData name="Vega SgtMaj Anthony D" userId="6065e3b1-e9b2-4feb-a06e-c3601e06d520" providerId="ADAL" clId="{645CC344-B6B2-4415-B6CE-2C086504F731}" dt="2023-06-23T19:21:23.647" v="500" actId="478"/>
          <ac:picMkLst>
            <pc:docMk/>
            <pc:sldMk cId="0" sldId="257"/>
            <ac:picMk id="2" creationId="{3FAFF2F3-DBB2-BFE5-567F-3DDBCE1F60E2}"/>
          </ac:picMkLst>
        </pc:picChg>
      </pc:sldChg>
      <pc:sldChg chg="addSp delSp modSp mod">
        <pc:chgData name="Vega SgtMaj Anthony D" userId="6065e3b1-e9b2-4feb-a06e-c3601e06d520" providerId="ADAL" clId="{645CC344-B6B2-4415-B6CE-2C086504F731}" dt="2023-06-23T19:21:20.431" v="499" actId="478"/>
        <pc:sldMkLst>
          <pc:docMk/>
          <pc:sldMk cId="0" sldId="258"/>
        </pc:sldMkLst>
        <pc:spChg chg="del">
          <ac:chgData name="Vega SgtMaj Anthony D" userId="6065e3b1-e9b2-4feb-a06e-c3601e06d520" providerId="ADAL" clId="{645CC344-B6B2-4415-B6CE-2C086504F731}" dt="2023-06-23T19:21:03.227" v="495" actId="478"/>
          <ac:spMkLst>
            <pc:docMk/>
            <pc:sldMk cId="0" sldId="258"/>
            <ac:spMk id="8" creationId="{00000000-0000-0000-0000-000000000000}"/>
          </ac:spMkLst>
        </pc:spChg>
        <pc:picChg chg="add del mod">
          <ac:chgData name="Vega SgtMaj Anthony D" userId="6065e3b1-e9b2-4feb-a06e-c3601e06d520" providerId="ADAL" clId="{645CC344-B6B2-4415-B6CE-2C086504F731}" dt="2023-06-23T19:21:20.431" v="499" actId="478"/>
          <ac:picMkLst>
            <pc:docMk/>
            <pc:sldMk cId="0" sldId="258"/>
            <ac:picMk id="2" creationId="{000E17B0-05FF-D700-A85B-CE12A27AB557}"/>
          </ac:picMkLst>
        </pc:picChg>
      </pc:sldChg>
      <pc:sldChg chg="delSp mod">
        <pc:chgData name="Vega SgtMaj Anthony D" userId="6065e3b1-e9b2-4feb-a06e-c3601e06d520" providerId="ADAL" clId="{645CC344-B6B2-4415-B6CE-2C086504F731}" dt="2023-06-23T19:22:43.056" v="523" actId="478"/>
        <pc:sldMkLst>
          <pc:docMk/>
          <pc:sldMk cId="0" sldId="260"/>
        </pc:sldMkLst>
        <pc:spChg chg="del">
          <ac:chgData name="Vega SgtMaj Anthony D" userId="6065e3b1-e9b2-4feb-a06e-c3601e06d520" providerId="ADAL" clId="{645CC344-B6B2-4415-B6CE-2C086504F731}" dt="2023-06-23T19:22:43.056" v="523" actId="478"/>
          <ac:spMkLst>
            <pc:docMk/>
            <pc:sldMk cId="0" sldId="260"/>
            <ac:spMk id="10" creationId="{00000000-0000-0000-0000-000000000000}"/>
          </ac:spMkLst>
        </pc:spChg>
      </pc:sldChg>
      <pc:sldChg chg="delSp modSp mod">
        <pc:chgData name="Vega SgtMaj Anthony D" userId="6065e3b1-e9b2-4feb-a06e-c3601e06d520" providerId="ADAL" clId="{645CC344-B6B2-4415-B6CE-2C086504F731}" dt="2023-07-06T18:55:07.866" v="1646" actId="403"/>
        <pc:sldMkLst>
          <pc:docMk/>
          <pc:sldMk cId="0" sldId="272"/>
        </pc:sldMkLst>
        <pc:spChg chg="mod">
          <ac:chgData name="Vega SgtMaj Anthony D" userId="6065e3b1-e9b2-4feb-a06e-c3601e06d520" providerId="ADAL" clId="{645CC344-B6B2-4415-B6CE-2C086504F731}" dt="2023-07-06T18:55:07.866" v="1646" actId="403"/>
          <ac:spMkLst>
            <pc:docMk/>
            <pc:sldMk cId="0" sldId="272"/>
            <ac:spMk id="7" creationId="{00000000-0000-0000-0000-000000000000}"/>
          </ac:spMkLst>
        </pc:spChg>
        <pc:spChg chg="del">
          <ac:chgData name="Vega SgtMaj Anthony D" userId="6065e3b1-e9b2-4feb-a06e-c3601e06d520" providerId="ADAL" clId="{645CC344-B6B2-4415-B6CE-2C086504F731}" dt="2023-06-23T19:21:35.164" v="503" actId="478"/>
          <ac:spMkLst>
            <pc:docMk/>
            <pc:sldMk cId="0" sldId="272"/>
            <ac:spMk id="10" creationId="{00000000-0000-0000-0000-000000000000}"/>
          </ac:spMkLst>
        </pc:spChg>
      </pc:sldChg>
      <pc:sldChg chg="delSp mod">
        <pc:chgData name="Vega SgtMaj Anthony D" userId="6065e3b1-e9b2-4feb-a06e-c3601e06d520" providerId="ADAL" clId="{645CC344-B6B2-4415-B6CE-2C086504F731}" dt="2023-06-23T19:21:16.656" v="498" actId="21"/>
        <pc:sldMkLst>
          <pc:docMk/>
          <pc:sldMk cId="0" sldId="273"/>
        </pc:sldMkLst>
        <pc:spChg chg="del">
          <ac:chgData name="Vega SgtMaj Anthony D" userId="6065e3b1-e9b2-4feb-a06e-c3601e06d520" providerId="ADAL" clId="{645CC344-B6B2-4415-B6CE-2C086504F731}" dt="2023-06-23T19:21:16.656" v="498" actId="21"/>
          <ac:spMkLst>
            <pc:docMk/>
            <pc:sldMk cId="0" sldId="273"/>
            <ac:spMk id="9" creationId="{00000000-0000-0000-0000-000000000000}"/>
          </ac:spMkLst>
        </pc:spChg>
      </pc:sldChg>
      <pc:sldChg chg="delSp mod">
        <pc:chgData name="Vega SgtMaj Anthony D" userId="6065e3b1-e9b2-4feb-a06e-c3601e06d520" providerId="ADAL" clId="{645CC344-B6B2-4415-B6CE-2C086504F731}" dt="2023-06-23T19:21:45.084" v="506" actId="478"/>
        <pc:sldMkLst>
          <pc:docMk/>
          <pc:sldMk cId="0" sldId="277"/>
        </pc:sldMkLst>
        <pc:spChg chg="del">
          <ac:chgData name="Vega SgtMaj Anthony D" userId="6065e3b1-e9b2-4feb-a06e-c3601e06d520" providerId="ADAL" clId="{645CC344-B6B2-4415-B6CE-2C086504F731}" dt="2023-06-23T19:21:45.084" v="506" actId="478"/>
          <ac:spMkLst>
            <pc:docMk/>
            <pc:sldMk cId="0" sldId="277"/>
            <ac:spMk id="8" creationId="{00000000-0000-0000-0000-000000000000}"/>
          </ac:spMkLst>
        </pc:spChg>
      </pc:sldChg>
      <pc:sldChg chg="delSp modSp mod">
        <pc:chgData name="Vega SgtMaj Anthony D" userId="6065e3b1-e9b2-4feb-a06e-c3601e06d520" providerId="ADAL" clId="{645CC344-B6B2-4415-B6CE-2C086504F731}" dt="2023-07-05T19:52:25.178" v="1360" actId="20577"/>
        <pc:sldMkLst>
          <pc:docMk/>
          <pc:sldMk cId="0" sldId="278"/>
        </pc:sldMkLst>
        <pc:spChg chg="mod">
          <ac:chgData name="Vega SgtMaj Anthony D" userId="6065e3b1-e9b2-4feb-a06e-c3601e06d520" providerId="ADAL" clId="{645CC344-B6B2-4415-B6CE-2C086504F731}" dt="2023-07-05T19:52:25.178" v="1360" actId="20577"/>
          <ac:spMkLst>
            <pc:docMk/>
            <pc:sldMk cId="0" sldId="278"/>
            <ac:spMk id="7" creationId="{00000000-0000-0000-0000-000000000000}"/>
          </ac:spMkLst>
        </pc:spChg>
        <pc:spChg chg="del">
          <ac:chgData name="Vega SgtMaj Anthony D" userId="6065e3b1-e9b2-4feb-a06e-c3601e06d520" providerId="ADAL" clId="{645CC344-B6B2-4415-B6CE-2C086504F731}" dt="2023-06-23T19:21:48.176" v="507" actId="478"/>
          <ac:spMkLst>
            <pc:docMk/>
            <pc:sldMk cId="0" sldId="278"/>
            <ac:spMk id="8" creationId="{00000000-0000-0000-0000-000000000000}"/>
          </ac:spMkLst>
        </pc:spChg>
      </pc:sldChg>
      <pc:sldChg chg="delSp mod">
        <pc:chgData name="Vega SgtMaj Anthony D" userId="6065e3b1-e9b2-4feb-a06e-c3601e06d520" providerId="ADAL" clId="{645CC344-B6B2-4415-B6CE-2C086504F731}" dt="2023-06-23T19:21:51.789" v="508" actId="478"/>
        <pc:sldMkLst>
          <pc:docMk/>
          <pc:sldMk cId="0" sldId="279"/>
        </pc:sldMkLst>
        <pc:spChg chg="del">
          <ac:chgData name="Vega SgtMaj Anthony D" userId="6065e3b1-e9b2-4feb-a06e-c3601e06d520" providerId="ADAL" clId="{645CC344-B6B2-4415-B6CE-2C086504F731}" dt="2023-06-23T19:21:51.789" v="508" actId="478"/>
          <ac:spMkLst>
            <pc:docMk/>
            <pc:sldMk cId="0" sldId="279"/>
            <ac:spMk id="23" creationId="{00000000-0000-0000-0000-000000000000}"/>
          </ac:spMkLst>
        </pc:spChg>
      </pc:sldChg>
      <pc:sldChg chg="delSp mod">
        <pc:chgData name="Vega SgtMaj Anthony D" userId="6065e3b1-e9b2-4feb-a06e-c3601e06d520" providerId="ADAL" clId="{645CC344-B6B2-4415-B6CE-2C086504F731}" dt="2023-06-23T19:21:54.384" v="509" actId="478"/>
        <pc:sldMkLst>
          <pc:docMk/>
          <pc:sldMk cId="0" sldId="280"/>
        </pc:sldMkLst>
        <pc:spChg chg="del">
          <ac:chgData name="Vega SgtMaj Anthony D" userId="6065e3b1-e9b2-4feb-a06e-c3601e06d520" providerId="ADAL" clId="{645CC344-B6B2-4415-B6CE-2C086504F731}" dt="2023-06-23T19:21:54.384" v="509" actId="478"/>
          <ac:spMkLst>
            <pc:docMk/>
            <pc:sldMk cId="0" sldId="280"/>
            <ac:spMk id="9" creationId="{00000000-0000-0000-0000-000000000000}"/>
          </ac:spMkLst>
        </pc:spChg>
      </pc:sldChg>
      <pc:sldChg chg="delSp mod">
        <pc:chgData name="Vega SgtMaj Anthony D" userId="6065e3b1-e9b2-4feb-a06e-c3601e06d520" providerId="ADAL" clId="{645CC344-B6B2-4415-B6CE-2C086504F731}" dt="2023-06-23T19:22:05.740" v="512" actId="478"/>
        <pc:sldMkLst>
          <pc:docMk/>
          <pc:sldMk cId="0" sldId="281"/>
        </pc:sldMkLst>
        <pc:spChg chg="del">
          <ac:chgData name="Vega SgtMaj Anthony D" userId="6065e3b1-e9b2-4feb-a06e-c3601e06d520" providerId="ADAL" clId="{645CC344-B6B2-4415-B6CE-2C086504F731}" dt="2023-06-23T19:22:05.740" v="512" actId="478"/>
          <ac:spMkLst>
            <pc:docMk/>
            <pc:sldMk cId="0" sldId="281"/>
            <ac:spMk id="8" creationId="{00000000-0000-0000-0000-000000000000}"/>
          </ac:spMkLst>
        </pc:spChg>
      </pc:sldChg>
      <pc:sldChg chg="delSp mod">
        <pc:chgData name="Vega SgtMaj Anthony D" userId="6065e3b1-e9b2-4feb-a06e-c3601e06d520" providerId="ADAL" clId="{645CC344-B6B2-4415-B6CE-2C086504F731}" dt="2023-06-23T19:22:08.315" v="513" actId="478"/>
        <pc:sldMkLst>
          <pc:docMk/>
          <pc:sldMk cId="0" sldId="282"/>
        </pc:sldMkLst>
        <pc:spChg chg="del">
          <ac:chgData name="Vega SgtMaj Anthony D" userId="6065e3b1-e9b2-4feb-a06e-c3601e06d520" providerId="ADAL" clId="{645CC344-B6B2-4415-B6CE-2C086504F731}" dt="2023-06-23T19:22:08.315" v="513" actId="478"/>
          <ac:spMkLst>
            <pc:docMk/>
            <pc:sldMk cId="0" sldId="282"/>
            <ac:spMk id="7" creationId="{00000000-0000-0000-0000-000000000000}"/>
          </ac:spMkLst>
        </pc:spChg>
      </pc:sldChg>
      <pc:sldChg chg="delSp mod">
        <pc:chgData name="Vega SgtMaj Anthony D" userId="6065e3b1-e9b2-4feb-a06e-c3601e06d520" providerId="ADAL" clId="{645CC344-B6B2-4415-B6CE-2C086504F731}" dt="2023-06-23T19:21:57.709" v="510" actId="478"/>
        <pc:sldMkLst>
          <pc:docMk/>
          <pc:sldMk cId="0" sldId="284"/>
        </pc:sldMkLst>
        <pc:spChg chg="del">
          <ac:chgData name="Vega SgtMaj Anthony D" userId="6065e3b1-e9b2-4feb-a06e-c3601e06d520" providerId="ADAL" clId="{645CC344-B6B2-4415-B6CE-2C086504F731}" dt="2023-06-23T19:21:57.709" v="510" actId="478"/>
          <ac:spMkLst>
            <pc:docMk/>
            <pc:sldMk cId="0" sldId="284"/>
            <ac:spMk id="10" creationId="{00000000-0000-0000-0000-000000000000}"/>
          </ac:spMkLst>
        </pc:spChg>
      </pc:sldChg>
      <pc:sldChg chg="delSp modSp mod">
        <pc:chgData name="Vega SgtMaj Anthony D" userId="6065e3b1-e9b2-4feb-a06e-c3601e06d520" providerId="ADAL" clId="{645CC344-B6B2-4415-B6CE-2C086504F731}" dt="2023-07-06T18:50:40.050" v="1645" actId="20577"/>
        <pc:sldMkLst>
          <pc:docMk/>
          <pc:sldMk cId="0" sldId="285"/>
        </pc:sldMkLst>
        <pc:spChg chg="mod">
          <ac:chgData name="Vega SgtMaj Anthony D" userId="6065e3b1-e9b2-4feb-a06e-c3601e06d520" providerId="ADAL" clId="{645CC344-B6B2-4415-B6CE-2C086504F731}" dt="2023-07-06T18:50:40.050" v="1645" actId="20577"/>
          <ac:spMkLst>
            <pc:docMk/>
            <pc:sldMk cId="0" sldId="285"/>
            <ac:spMk id="7" creationId="{00000000-0000-0000-0000-000000000000}"/>
          </ac:spMkLst>
        </pc:spChg>
        <pc:spChg chg="del">
          <ac:chgData name="Vega SgtMaj Anthony D" userId="6065e3b1-e9b2-4feb-a06e-c3601e06d520" providerId="ADAL" clId="{645CC344-B6B2-4415-B6CE-2C086504F731}" dt="2023-06-23T19:22:01.179" v="511" actId="478"/>
          <ac:spMkLst>
            <pc:docMk/>
            <pc:sldMk cId="0" sldId="285"/>
            <ac:spMk id="8" creationId="{00000000-0000-0000-0000-000000000000}"/>
          </ac:spMkLst>
        </pc:spChg>
      </pc:sldChg>
      <pc:sldChg chg="delSp mod">
        <pc:chgData name="Vega SgtMaj Anthony D" userId="6065e3b1-e9b2-4feb-a06e-c3601e06d520" providerId="ADAL" clId="{645CC344-B6B2-4415-B6CE-2C086504F731}" dt="2023-06-23T19:22:12.092" v="514" actId="478"/>
        <pc:sldMkLst>
          <pc:docMk/>
          <pc:sldMk cId="0" sldId="286"/>
        </pc:sldMkLst>
        <pc:spChg chg="del">
          <ac:chgData name="Vega SgtMaj Anthony D" userId="6065e3b1-e9b2-4feb-a06e-c3601e06d520" providerId="ADAL" clId="{645CC344-B6B2-4415-B6CE-2C086504F731}" dt="2023-06-23T19:22:12.092" v="514" actId="478"/>
          <ac:spMkLst>
            <pc:docMk/>
            <pc:sldMk cId="0" sldId="286"/>
            <ac:spMk id="8" creationId="{00000000-0000-0000-0000-000000000000}"/>
          </ac:spMkLst>
        </pc:spChg>
      </pc:sldChg>
      <pc:sldChg chg="delSp modSp mod">
        <pc:chgData name="Vega SgtMaj Anthony D" userId="6065e3b1-e9b2-4feb-a06e-c3601e06d520" providerId="ADAL" clId="{645CC344-B6B2-4415-B6CE-2C086504F731}" dt="2023-07-05T19:56:05.471" v="1580" actId="20577"/>
        <pc:sldMkLst>
          <pc:docMk/>
          <pc:sldMk cId="0" sldId="287"/>
        </pc:sldMkLst>
        <pc:spChg chg="mod">
          <ac:chgData name="Vega SgtMaj Anthony D" userId="6065e3b1-e9b2-4feb-a06e-c3601e06d520" providerId="ADAL" clId="{645CC344-B6B2-4415-B6CE-2C086504F731}" dt="2023-07-05T19:56:05.471" v="1580" actId="20577"/>
          <ac:spMkLst>
            <pc:docMk/>
            <pc:sldMk cId="0" sldId="287"/>
            <ac:spMk id="7" creationId="{00000000-0000-0000-0000-000000000000}"/>
          </ac:spMkLst>
        </pc:spChg>
        <pc:spChg chg="del">
          <ac:chgData name="Vega SgtMaj Anthony D" userId="6065e3b1-e9b2-4feb-a06e-c3601e06d520" providerId="ADAL" clId="{645CC344-B6B2-4415-B6CE-2C086504F731}" dt="2023-06-23T19:22:14.908" v="515" actId="478"/>
          <ac:spMkLst>
            <pc:docMk/>
            <pc:sldMk cId="0" sldId="287"/>
            <ac:spMk id="9" creationId="{00000000-0000-0000-0000-000000000000}"/>
          </ac:spMkLst>
        </pc:spChg>
      </pc:sldChg>
      <pc:sldChg chg="delSp modSp mod">
        <pc:chgData name="Vega SgtMaj Anthony D" userId="6065e3b1-e9b2-4feb-a06e-c3601e06d520" providerId="ADAL" clId="{645CC344-B6B2-4415-B6CE-2C086504F731}" dt="2023-06-23T19:36:16.836" v="818" actId="255"/>
        <pc:sldMkLst>
          <pc:docMk/>
          <pc:sldMk cId="0" sldId="288"/>
        </pc:sldMkLst>
        <pc:spChg chg="mod">
          <ac:chgData name="Vega SgtMaj Anthony D" userId="6065e3b1-e9b2-4feb-a06e-c3601e06d520" providerId="ADAL" clId="{645CC344-B6B2-4415-B6CE-2C086504F731}" dt="2023-06-23T19:36:16.836" v="818" actId="255"/>
          <ac:spMkLst>
            <pc:docMk/>
            <pc:sldMk cId="0" sldId="288"/>
            <ac:spMk id="7" creationId="{00000000-0000-0000-0000-000000000000}"/>
          </ac:spMkLst>
        </pc:spChg>
        <pc:spChg chg="del mod">
          <ac:chgData name="Vega SgtMaj Anthony D" userId="6065e3b1-e9b2-4feb-a06e-c3601e06d520" providerId="ADAL" clId="{645CC344-B6B2-4415-B6CE-2C086504F731}" dt="2023-06-23T19:22:18.140" v="516" actId="478"/>
          <ac:spMkLst>
            <pc:docMk/>
            <pc:sldMk cId="0" sldId="288"/>
            <ac:spMk id="9" creationId="{00000000-0000-0000-0000-000000000000}"/>
          </ac:spMkLst>
        </pc:spChg>
      </pc:sldChg>
      <pc:sldChg chg="delSp modSp mod">
        <pc:chgData name="Vega SgtMaj Anthony D" userId="6065e3b1-e9b2-4feb-a06e-c3601e06d520" providerId="ADAL" clId="{645CC344-B6B2-4415-B6CE-2C086504F731}" dt="2023-06-23T19:37:37.583" v="867" actId="20577"/>
        <pc:sldMkLst>
          <pc:docMk/>
          <pc:sldMk cId="0" sldId="289"/>
        </pc:sldMkLst>
        <pc:spChg chg="mod">
          <ac:chgData name="Vega SgtMaj Anthony D" userId="6065e3b1-e9b2-4feb-a06e-c3601e06d520" providerId="ADAL" clId="{645CC344-B6B2-4415-B6CE-2C086504F731}" dt="2023-06-23T19:37:37.583" v="867" actId="20577"/>
          <ac:spMkLst>
            <pc:docMk/>
            <pc:sldMk cId="0" sldId="289"/>
            <ac:spMk id="7" creationId="{00000000-0000-0000-0000-000000000000}"/>
          </ac:spMkLst>
        </pc:spChg>
        <pc:spChg chg="del">
          <ac:chgData name="Vega SgtMaj Anthony D" userId="6065e3b1-e9b2-4feb-a06e-c3601e06d520" providerId="ADAL" clId="{645CC344-B6B2-4415-B6CE-2C086504F731}" dt="2023-06-23T19:22:22.508" v="517" actId="478"/>
          <ac:spMkLst>
            <pc:docMk/>
            <pc:sldMk cId="0" sldId="289"/>
            <ac:spMk id="8" creationId="{00000000-0000-0000-0000-000000000000}"/>
          </ac:spMkLst>
        </pc:spChg>
        <pc:picChg chg="mod">
          <ac:chgData name="Vega SgtMaj Anthony D" userId="6065e3b1-e9b2-4feb-a06e-c3601e06d520" providerId="ADAL" clId="{645CC344-B6B2-4415-B6CE-2C086504F731}" dt="2023-06-23T19:37:12.110" v="857" actId="1076"/>
          <ac:picMkLst>
            <pc:docMk/>
            <pc:sldMk cId="0" sldId="289"/>
            <ac:picMk id="7170" creationId="{00000000-0000-0000-0000-000000000000}"/>
          </ac:picMkLst>
        </pc:picChg>
        <pc:picChg chg="mod">
          <ac:chgData name="Vega SgtMaj Anthony D" userId="6065e3b1-e9b2-4feb-a06e-c3601e06d520" providerId="ADAL" clId="{645CC344-B6B2-4415-B6CE-2C086504F731}" dt="2023-06-23T19:37:14.302" v="858" actId="1076"/>
          <ac:picMkLst>
            <pc:docMk/>
            <pc:sldMk cId="0" sldId="289"/>
            <ac:picMk id="7171" creationId="{00000000-0000-0000-0000-000000000000}"/>
          </ac:picMkLst>
        </pc:picChg>
        <pc:picChg chg="mod">
          <ac:chgData name="Vega SgtMaj Anthony D" userId="6065e3b1-e9b2-4feb-a06e-c3601e06d520" providerId="ADAL" clId="{645CC344-B6B2-4415-B6CE-2C086504F731}" dt="2023-06-23T19:37:09.837" v="856" actId="1076"/>
          <ac:picMkLst>
            <pc:docMk/>
            <pc:sldMk cId="0" sldId="289"/>
            <ac:picMk id="7172" creationId="{00000000-0000-0000-0000-000000000000}"/>
          </ac:picMkLst>
        </pc:picChg>
      </pc:sldChg>
      <pc:sldChg chg="delSp modSp mod">
        <pc:chgData name="Vega SgtMaj Anthony D" userId="6065e3b1-e9b2-4feb-a06e-c3601e06d520" providerId="ADAL" clId="{645CC344-B6B2-4415-B6CE-2C086504F731}" dt="2023-06-23T19:44:27.024" v="937" actId="20577"/>
        <pc:sldMkLst>
          <pc:docMk/>
          <pc:sldMk cId="0" sldId="290"/>
        </pc:sldMkLst>
        <pc:spChg chg="mod">
          <ac:chgData name="Vega SgtMaj Anthony D" userId="6065e3b1-e9b2-4feb-a06e-c3601e06d520" providerId="ADAL" clId="{645CC344-B6B2-4415-B6CE-2C086504F731}" dt="2023-06-23T19:38:08.420" v="868" actId="20577"/>
          <ac:spMkLst>
            <pc:docMk/>
            <pc:sldMk cId="0" sldId="290"/>
            <ac:spMk id="6" creationId="{00000000-0000-0000-0000-000000000000}"/>
          </ac:spMkLst>
        </pc:spChg>
        <pc:spChg chg="mod">
          <ac:chgData name="Vega SgtMaj Anthony D" userId="6065e3b1-e9b2-4feb-a06e-c3601e06d520" providerId="ADAL" clId="{645CC344-B6B2-4415-B6CE-2C086504F731}" dt="2023-06-23T19:44:27.024" v="937" actId="20577"/>
          <ac:spMkLst>
            <pc:docMk/>
            <pc:sldMk cId="0" sldId="290"/>
            <ac:spMk id="7" creationId="{00000000-0000-0000-0000-000000000000}"/>
          </ac:spMkLst>
        </pc:spChg>
        <pc:spChg chg="del">
          <ac:chgData name="Vega SgtMaj Anthony D" userId="6065e3b1-e9b2-4feb-a06e-c3601e06d520" providerId="ADAL" clId="{645CC344-B6B2-4415-B6CE-2C086504F731}" dt="2023-06-23T19:22:25.484" v="518" actId="478"/>
          <ac:spMkLst>
            <pc:docMk/>
            <pc:sldMk cId="0" sldId="290"/>
            <ac:spMk id="8" creationId="{00000000-0000-0000-0000-000000000000}"/>
          </ac:spMkLst>
        </pc:spChg>
      </pc:sldChg>
      <pc:sldChg chg="delSp modSp mod">
        <pc:chgData name="Vega SgtMaj Anthony D" userId="6065e3b1-e9b2-4feb-a06e-c3601e06d520" providerId="ADAL" clId="{645CC344-B6B2-4415-B6CE-2C086504F731}" dt="2023-07-05T19:56:49.607" v="1582" actId="20577"/>
        <pc:sldMkLst>
          <pc:docMk/>
          <pc:sldMk cId="0" sldId="291"/>
        </pc:sldMkLst>
        <pc:spChg chg="mod">
          <ac:chgData name="Vega SgtMaj Anthony D" userId="6065e3b1-e9b2-4feb-a06e-c3601e06d520" providerId="ADAL" clId="{645CC344-B6B2-4415-B6CE-2C086504F731}" dt="2023-07-05T19:56:49.607" v="1582" actId="20577"/>
          <ac:spMkLst>
            <pc:docMk/>
            <pc:sldMk cId="0" sldId="291"/>
            <ac:spMk id="7" creationId="{00000000-0000-0000-0000-000000000000}"/>
          </ac:spMkLst>
        </pc:spChg>
        <pc:spChg chg="del">
          <ac:chgData name="Vega SgtMaj Anthony D" userId="6065e3b1-e9b2-4feb-a06e-c3601e06d520" providerId="ADAL" clId="{645CC344-B6B2-4415-B6CE-2C086504F731}" dt="2023-06-23T19:22:30.012" v="519" actId="478"/>
          <ac:spMkLst>
            <pc:docMk/>
            <pc:sldMk cId="0" sldId="291"/>
            <ac:spMk id="8" creationId="{00000000-0000-0000-0000-000000000000}"/>
          </ac:spMkLst>
        </pc:spChg>
      </pc:sldChg>
      <pc:sldChg chg="delSp modSp mod">
        <pc:chgData name="Vega SgtMaj Anthony D" userId="6065e3b1-e9b2-4feb-a06e-c3601e06d520" providerId="ADAL" clId="{645CC344-B6B2-4415-B6CE-2C086504F731}" dt="2023-06-23T19:51:30.616" v="1047" actId="21"/>
        <pc:sldMkLst>
          <pc:docMk/>
          <pc:sldMk cId="0" sldId="296"/>
        </pc:sldMkLst>
        <pc:spChg chg="mod">
          <ac:chgData name="Vega SgtMaj Anthony D" userId="6065e3b1-e9b2-4feb-a06e-c3601e06d520" providerId="ADAL" clId="{645CC344-B6B2-4415-B6CE-2C086504F731}" dt="2023-06-23T19:47:13.122" v="1026" actId="20577"/>
          <ac:spMkLst>
            <pc:docMk/>
            <pc:sldMk cId="0" sldId="296"/>
            <ac:spMk id="4" creationId="{00000000-0000-0000-0000-000000000000}"/>
          </ac:spMkLst>
        </pc:spChg>
        <pc:spChg chg="mod">
          <ac:chgData name="Vega SgtMaj Anthony D" userId="6065e3b1-e9b2-4feb-a06e-c3601e06d520" providerId="ADAL" clId="{645CC344-B6B2-4415-B6CE-2C086504F731}" dt="2023-06-23T19:49:03.530" v="1042" actId="5793"/>
          <ac:spMkLst>
            <pc:docMk/>
            <pc:sldMk cId="0" sldId="296"/>
            <ac:spMk id="7" creationId="{00000000-0000-0000-0000-000000000000}"/>
          </ac:spMkLst>
        </pc:spChg>
        <pc:spChg chg="del">
          <ac:chgData name="Vega SgtMaj Anthony D" userId="6065e3b1-e9b2-4feb-a06e-c3601e06d520" providerId="ADAL" clId="{645CC344-B6B2-4415-B6CE-2C086504F731}" dt="2023-06-23T19:22:32.609" v="520" actId="478"/>
          <ac:spMkLst>
            <pc:docMk/>
            <pc:sldMk cId="0" sldId="296"/>
            <ac:spMk id="8" creationId="{00000000-0000-0000-0000-000000000000}"/>
          </ac:spMkLst>
        </pc:spChg>
        <pc:picChg chg="del mod">
          <ac:chgData name="Vega SgtMaj Anthony D" userId="6065e3b1-e9b2-4feb-a06e-c3601e06d520" providerId="ADAL" clId="{645CC344-B6B2-4415-B6CE-2C086504F731}" dt="2023-06-23T19:51:30.616" v="1047" actId="21"/>
          <ac:picMkLst>
            <pc:docMk/>
            <pc:sldMk cId="0" sldId="296"/>
            <ac:picMk id="2" creationId="{38955D4E-0956-1E24-AC15-B51461519CB2}"/>
          </ac:picMkLst>
        </pc:picChg>
      </pc:sldChg>
      <pc:sldChg chg="addSp delSp modSp mod">
        <pc:chgData name="Vega SgtMaj Anthony D" userId="6065e3b1-e9b2-4feb-a06e-c3601e06d520" providerId="ADAL" clId="{645CC344-B6B2-4415-B6CE-2C086504F731}" dt="2023-06-23T20:19:32.335" v="1154" actId="20577"/>
        <pc:sldMkLst>
          <pc:docMk/>
          <pc:sldMk cId="0" sldId="297"/>
        </pc:sldMkLst>
        <pc:spChg chg="mod">
          <ac:chgData name="Vega SgtMaj Anthony D" userId="6065e3b1-e9b2-4feb-a06e-c3601e06d520" providerId="ADAL" clId="{645CC344-B6B2-4415-B6CE-2C086504F731}" dt="2023-06-23T20:19:32.335" v="1154" actId="20577"/>
          <ac:spMkLst>
            <pc:docMk/>
            <pc:sldMk cId="0" sldId="297"/>
            <ac:spMk id="7" creationId="{00000000-0000-0000-0000-000000000000}"/>
          </ac:spMkLst>
        </pc:spChg>
        <pc:spChg chg="del">
          <ac:chgData name="Vega SgtMaj Anthony D" userId="6065e3b1-e9b2-4feb-a06e-c3601e06d520" providerId="ADAL" clId="{645CC344-B6B2-4415-B6CE-2C086504F731}" dt="2023-06-23T19:22:35.966" v="521" actId="478"/>
          <ac:spMkLst>
            <pc:docMk/>
            <pc:sldMk cId="0" sldId="297"/>
            <ac:spMk id="8" creationId="{00000000-0000-0000-0000-000000000000}"/>
          </ac:spMkLst>
        </pc:spChg>
        <pc:picChg chg="add del">
          <ac:chgData name="Vega SgtMaj Anthony D" userId="6065e3b1-e9b2-4feb-a06e-c3601e06d520" providerId="ADAL" clId="{645CC344-B6B2-4415-B6CE-2C086504F731}" dt="2023-06-23T19:52:40.681" v="1061" actId="22"/>
          <ac:picMkLst>
            <pc:docMk/>
            <pc:sldMk cId="0" sldId="297"/>
            <ac:picMk id="3" creationId="{0C593D80-2F7C-1C54-A2CB-231AEEDA0099}"/>
          </ac:picMkLst>
        </pc:picChg>
        <pc:picChg chg="add del">
          <ac:chgData name="Vega SgtMaj Anthony D" userId="6065e3b1-e9b2-4feb-a06e-c3601e06d520" providerId="ADAL" clId="{645CC344-B6B2-4415-B6CE-2C086504F731}" dt="2023-06-23T19:54:15.628" v="1095" actId="22"/>
          <ac:picMkLst>
            <pc:docMk/>
            <pc:sldMk cId="0" sldId="297"/>
            <ac:picMk id="10" creationId="{0F7DF4BB-5567-2332-E8CB-164C98103F7F}"/>
          </ac:picMkLst>
        </pc:picChg>
        <pc:picChg chg="add del">
          <ac:chgData name="Vega SgtMaj Anthony D" userId="6065e3b1-e9b2-4feb-a06e-c3601e06d520" providerId="ADAL" clId="{645CC344-B6B2-4415-B6CE-2C086504F731}" dt="2023-06-23T19:54:27.960" v="1100" actId="22"/>
          <ac:picMkLst>
            <pc:docMk/>
            <pc:sldMk cId="0" sldId="297"/>
            <ac:picMk id="12" creationId="{36D67893-B954-739B-ADE6-297BC6D179E1}"/>
          </ac:picMkLst>
        </pc:picChg>
      </pc:sldChg>
      <pc:sldChg chg="delSp modSp mod">
        <pc:chgData name="Vega SgtMaj Anthony D" userId="6065e3b1-e9b2-4feb-a06e-c3601e06d520" providerId="ADAL" clId="{645CC344-B6B2-4415-B6CE-2C086504F731}" dt="2023-07-05T19:58:51.683" v="1638" actId="20577"/>
        <pc:sldMkLst>
          <pc:docMk/>
          <pc:sldMk cId="0" sldId="298"/>
        </pc:sldMkLst>
        <pc:spChg chg="mod">
          <ac:chgData name="Vega SgtMaj Anthony D" userId="6065e3b1-e9b2-4feb-a06e-c3601e06d520" providerId="ADAL" clId="{645CC344-B6B2-4415-B6CE-2C086504F731}" dt="2023-06-23T20:20:41.215" v="1195" actId="20577"/>
          <ac:spMkLst>
            <pc:docMk/>
            <pc:sldMk cId="0" sldId="298"/>
            <ac:spMk id="6" creationId="{00000000-0000-0000-0000-000000000000}"/>
          </ac:spMkLst>
        </pc:spChg>
        <pc:spChg chg="mod">
          <ac:chgData name="Vega SgtMaj Anthony D" userId="6065e3b1-e9b2-4feb-a06e-c3601e06d520" providerId="ADAL" clId="{645CC344-B6B2-4415-B6CE-2C086504F731}" dt="2023-07-05T19:58:51.683" v="1638" actId="20577"/>
          <ac:spMkLst>
            <pc:docMk/>
            <pc:sldMk cId="0" sldId="298"/>
            <ac:spMk id="7" creationId="{00000000-0000-0000-0000-000000000000}"/>
          </ac:spMkLst>
        </pc:spChg>
        <pc:spChg chg="del">
          <ac:chgData name="Vega SgtMaj Anthony D" userId="6065e3b1-e9b2-4feb-a06e-c3601e06d520" providerId="ADAL" clId="{645CC344-B6B2-4415-B6CE-2C086504F731}" dt="2023-06-23T19:22:38.945" v="522" actId="478"/>
          <ac:spMkLst>
            <pc:docMk/>
            <pc:sldMk cId="0" sldId="298"/>
            <ac:spMk id="9" creationId="{00000000-0000-0000-0000-000000000000}"/>
          </ac:spMkLst>
        </pc:spChg>
        <pc:picChg chg="mod">
          <ac:chgData name="Vega SgtMaj Anthony D" userId="6065e3b1-e9b2-4feb-a06e-c3601e06d520" providerId="ADAL" clId="{645CC344-B6B2-4415-B6CE-2C086504F731}" dt="2023-07-05T19:58:22.573" v="1623" actId="1076"/>
          <ac:picMkLst>
            <pc:docMk/>
            <pc:sldMk cId="0" sldId="298"/>
            <ac:picMk id="8" creationId="{00000000-0000-0000-0000-000000000000}"/>
          </ac:picMkLst>
        </pc:picChg>
      </pc:sldChg>
      <pc:sldChg chg="delSp modSp mod">
        <pc:chgData name="Vega SgtMaj Anthony D" userId="6065e3b1-e9b2-4feb-a06e-c3601e06d520" providerId="ADAL" clId="{645CC344-B6B2-4415-B6CE-2C086504F731}" dt="2023-06-23T19:21:31.995" v="502" actId="478"/>
        <pc:sldMkLst>
          <pc:docMk/>
          <pc:sldMk cId="2332129293" sldId="300"/>
        </pc:sldMkLst>
        <pc:spChg chg="mod">
          <ac:chgData name="Vega SgtMaj Anthony D" userId="6065e3b1-e9b2-4feb-a06e-c3601e06d520" providerId="ADAL" clId="{645CC344-B6B2-4415-B6CE-2C086504F731}" dt="2023-06-23T19:18:07.932" v="473" actId="20577"/>
          <ac:spMkLst>
            <pc:docMk/>
            <pc:sldMk cId="2332129293" sldId="300"/>
            <ac:spMk id="7" creationId="{00000000-0000-0000-0000-000000000000}"/>
          </ac:spMkLst>
        </pc:spChg>
        <pc:spChg chg="del">
          <ac:chgData name="Vega SgtMaj Anthony D" userId="6065e3b1-e9b2-4feb-a06e-c3601e06d520" providerId="ADAL" clId="{645CC344-B6B2-4415-B6CE-2C086504F731}" dt="2023-06-23T19:21:31.995" v="502" actId="478"/>
          <ac:spMkLst>
            <pc:docMk/>
            <pc:sldMk cId="2332129293" sldId="300"/>
            <ac:spMk id="8" creationId="{00000000-0000-0000-0000-000000000000}"/>
          </ac:spMkLst>
        </pc:spChg>
      </pc:sldChg>
      <pc:sldChg chg="delSp mod">
        <pc:chgData name="Vega SgtMaj Anthony D" userId="6065e3b1-e9b2-4feb-a06e-c3601e06d520" providerId="ADAL" clId="{645CC344-B6B2-4415-B6CE-2C086504F731}" dt="2023-06-23T19:21:37.789" v="504" actId="478"/>
        <pc:sldMkLst>
          <pc:docMk/>
          <pc:sldMk cId="2807374956" sldId="301"/>
        </pc:sldMkLst>
        <pc:spChg chg="del">
          <ac:chgData name="Vega SgtMaj Anthony D" userId="6065e3b1-e9b2-4feb-a06e-c3601e06d520" providerId="ADAL" clId="{645CC344-B6B2-4415-B6CE-2C086504F731}" dt="2023-06-23T19:21:37.789" v="504" actId="478"/>
          <ac:spMkLst>
            <pc:docMk/>
            <pc:sldMk cId="2807374956" sldId="301"/>
            <ac:spMk id="8" creationId="{00000000-0000-0000-0000-000000000000}"/>
          </ac:spMkLst>
        </pc:spChg>
      </pc:sldChg>
      <pc:sldChg chg="delSp mod">
        <pc:chgData name="Vega SgtMaj Anthony D" userId="6065e3b1-e9b2-4feb-a06e-c3601e06d520" providerId="ADAL" clId="{645CC344-B6B2-4415-B6CE-2C086504F731}" dt="2023-06-23T19:21:41.740" v="505" actId="478"/>
        <pc:sldMkLst>
          <pc:docMk/>
          <pc:sldMk cId="2722938080" sldId="302"/>
        </pc:sldMkLst>
        <pc:spChg chg="del">
          <ac:chgData name="Vega SgtMaj Anthony D" userId="6065e3b1-e9b2-4feb-a06e-c3601e06d520" providerId="ADAL" clId="{645CC344-B6B2-4415-B6CE-2C086504F731}" dt="2023-06-23T19:21:41.740" v="505" actId="478"/>
          <ac:spMkLst>
            <pc:docMk/>
            <pc:sldMk cId="2722938080" sldId="302"/>
            <ac:spMk id="10" creationId="{00000000-0000-0000-0000-000000000000}"/>
          </ac:spMkLst>
        </pc:spChg>
      </pc:sldChg>
      <pc:sldChg chg="delSp mod">
        <pc:chgData name="Vega SgtMaj Anthony D" userId="6065e3b1-e9b2-4feb-a06e-c3601e06d520" providerId="ADAL" clId="{645CC344-B6B2-4415-B6CE-2C086504F731}" dt="2023-06-23T19:21:28.939" v="501" actId="478"/>
        <pc:sldMkLst>
          <pc:docMk/>
          <pc:sldMk cId="2686009866" sldId="303"/>
        </pc:sldMkLst>
        <pc:spChg chg="del">
          <ac:chgData name="Vega SgtMaj Anthony D" userId="6065e3b1-e9b2-4feb-a06e-c3601e06d520" providerId="ADAL" clId="{645CC344-B6B2-4415-B6CE-2C086504F731}" dt="2023-06-23T19:21:28.939" v="501" actId="478"/>
          <ac:spMkLst>
            <pc:docMk/>
            <pc:sldMk cId="2686009866" sldId="303"/>
            <ac:spMk id="10" creationId="{00000000-0000-0000-0000-000000000000}"/>
          </ac:spMkLst>
        </pc:spChg>
      </pc:sldChg>
    </pc:docChg>
  </pc:docChgLst>
  <pc:docChgLst>
    <pc:chgData name="Ramga SgtMaj Steven L" userId="S::steven.ramga@usmc.mil::d99a0810-f274-435b-8084-6a61b4878f20" providerId="AD" clId="Web-{C9B90B33-B605-4B9B-8394-23B7A16CE36F}"/>
    <pc:docChg chg="modSld">
      <pc:chgData name="Ramga SgtMaj Steven L" userId="S::steven.ramga@usmc.mil::d99a0810-f274-435b-8084-6a61b4878f20" providerId="AD" clId="Web-{C9B90B33-B605-4B9B-8394-23B7A16CE36F}" dt="2023-07-06T19:42:03.443" v="92" actId="20577"/>
      <pc:docMkLst>
        <pc:docMk/>
      </pc:docMkLst>
      <pc:sldChg chg="modSp">
        <pc:chgData name="Ramga SgtMaj Steven L" userId="S::steven.ramga@usmc.mil::d99a0810-f274-435b-8084-6a61b4878f20" providerId="AD" clId="Web-{C9B90B33-B605-4B9B-8394-23B7A16CE36F}" dt="2023-07-06T19:32:04.002" v="1" actId="20577"/>
        <pc:sldMkLst>
          <pc:docMk/>
          <pc:sldMk cId="0" sldId="258"/>
        </pc:sldMkLst>
        <pc:spChg chg="mod">
          <ac:chgData name="Ramga SgtMaj Steven L" userId="S::steven.ramga@usmc.mil::d99a0810-f274-435b-8084-6a61b4878f20" providerId="AD" clId="Web-{C9B90B33-B605-4B9B-8394-23B7A16CE36F}" dt="2023-07-06T19:32:04.002" v="1" actId="20577"/>
          <ac:spMkLst>
            <pc:docMk/>
            <pc:sldMk cId="0" sldId="258"/>
            <ac:spMk id="7" creationId="{00000000-0000-0000-0000-000000000000}"/>
          </ac:spMkLst>
        </pc:spChg>
      </pc:sldChg>
      <pc:sldChg chg="modSp">
        <pc:chgData name="Ramga SgtMaj Steven L" userId="S::steven.ramga@usmc.mil::d99a0810-f274-435b-8084-6a61b4878f20" providerId="AD" clId="Web-{C9B90B33-B605-4B9B-8394-23B7A16CE36F}" dt="2023-07-06T19:34:31.565" v="4" actId="20577"/>
        <pc:sldMkLst>
          <pc:docMk/>
          <pc:sldMk cId="0" sldId="272"/>
        </pc:sldMkLst>
        <pc:spChg chg="mod">
          <ac:chgData name="Ramga SgtMaj Steven L" userId="S::steven.ramga@usmc.mil::d99a0810-f274-435b-8084-6a61b4878f20" providerId="AD" clId="Web-{C9B90B33-B605-4B9B-8394-23B7A16CE36F}" dt="2023-07-06T19:34:31.565" v="4" actId="20577"/>
          <ac:spMkLst>
            <pc:docMk/>
            <pc:sldMk cId="0" sldId="272"/>
            <ac:spMk id="7" creationId="{00000000-0000-0000-0000-000000000000}"/>
          </ac:spMkLst>
        </pc:spChg>
      </pc:sldChg>
      <pc:sldChg chg="modSp">
        <pc:chgData name="Ramga SgtMaj Steven L" userId="S::steven.ramga@usmc.mil::d99a0810-f274-435b-8084-6a61b4878f20" providerId="AD" clId="Web-{C9B90B33-B605-4B9B-8394-23B7A16CE36F}" dt="2023-07-06T19:42:03.443" v="92" actId="20577"/>
        <pc:sldMkLst>
          <pc:docMk/>
          <pc:sldMk cId="2807374956" sldId="301"/>
        </pc:sldMkLst>
        <pc:spChg chg="mod">
          <ac:chgData name="Ramga SgtMaj Steven L" userId="S::steven.ramga@usmc.mil::d99a0810-f274-435b-8084-6a61b4878f20" providerId="AD" clId="Web-{C9B90B33-B605-4B9B-8394-23B7A16CE36F}" dt="2023-07-06T19:42:03.443" v="92" actId="20577"/>
          <ac:spMkLst>
            <pc:docMk/>
            <pc:sldMk cId="2807374956" sldId="301"/>
            <ac:spMk id="7" creationId="{00000000-0000-0000-0000-000000000000}"/>
          </ac:spMkLst>
        </pc:spChg>
      </pc:sldChg>
    </pc:docChg>
  </pc:docChgLst>
  <pc:docChgLst>
    <pc:chgData name="Garcia SSgt Paul J" userId="fb996f7e-1b94-453b-85ae-078a4f3e6f8e" providerId="ADAL" clId="{FC26AB9F-D284-43BA-8947-28844CB0863D}"/>
    <pc:docChg chg="undo custSel addSld modSld sldOrd">
      <pc:chgData name="Garcia SSgt Paul J" userId="fb996f7e-1b94-453b-85ae-078a4f3e6f8e" providerId="ADAL" clId="{FC26AB9F-D284-43BA-8947-28844CB0863D}" dt="2024-02-29T16:01:10.815" v="706" actId="478"/>
      <pc:docMkLst>
        <pc:docMk/>
      </pc:docMkLst>
      <pc:sldChg chg="modSp mod">
        <pc:chgData name="Garcia SSgt Paul J" userId="fb996f7e-1b94-453b-85ae-078a4f3e6f8e" providerId="ADAL" clId="{FC26AB9F-D284-43BA-8947-28844CB0863D}" dt="2024-02-29T16:00:41.467" v="705" actId="20577"/>
        <pc:sldMkLst>
          <pc:docMk/>
          <pc:sldMk cId="0" sldId="278"/>
        </pc:sldMkLst>
        <pc:spChg chg="mod">
          <ac:chgData name="Garcia SSgt Paul J" userId="fb996f7e-1b94-453b-85ae-078a4f3e6f8e" providerId="ADAL" clId="{FC26AB9F-D284-43BA-8947-28844CB0863D}" dt="2024-02-29T16:00:41.467" v="705" actId="20577"/>
          <ac:spMkLst>
            <pc:docMk/>
            <pc:sldMk cId="0" sldId="278"/>
            <ac:spMk id="7" creationId="{00000000-0000-0000-0000-000000000000}"/>
          </ac:spMkLst>
        </pc:spChg>
      </pc:sldChg>
      <pc:sldChg chg="addSp delSp modSp mod">
        <pc:chgData name="Garcia SSgt Paul J" userId="fb996f7e-1b94-453b-85ae-078a4f3e6f8e" providerId="ADAL" clId="{FC26AB9F-D284-43BA-8947-28844CB0863D}" dt="2024-02-29T15:21:58.299" v="698" actId="1076"/>
        <pc:sldMkLst>
          <pc:docMk/>
          <pc:sldMk cId="0" sldId="279"/>
        </pc:sldMkLst>
        <pc:spChg chg="add mod ord">
          <ac:chgData name="Garcia SSgt Paul J" userId="fb996f7e-1b94-453b-85ae-078a4f3e6f8e" providerId="ADAL" clId="{FC26AB9F-D284-43BA-8947-28844CB0863D}" dt="2024-01-25T15:38:31.538" v="281" actId="1076"/>
          <ac:spMkLst>
            <pc:docMk/>
            <pc:sldMk cId="0" sldId="279"/>
            <ac:spMk id="2" creationId="{CF589B03-79DA-4C9C-1E1D-DE39394F2D9F}"/>
          </ac:spMkLst>
        </pc:spChg>
        <pc:spChg chg="add del mod">
          <ac:chgData name="Garcia SSgt Paul J" userId="fb996f7e-1b94-453b-85ae-078a4f3e6f8e" providerId="ADAL" clId="{FC26AB9F-D284-43BA-8947-28844CB0863D}" dt="2024-01-25T15:41:16.340" v="291" actId="478"/>
          <ac:spMkLst>
            <pc:docMk/>
            <pc:sldMk cId="0" sldId="279"/>
            <ac:spMk id="10" creationId="{B61A8251-99E9-5DCE-48B4-7F17D259CB7B}"/>
          </ac:spMkLst>
        </pc:spChg>
        <pc:spChg chg="del mod">
          <ac:chgData name="Garcia SSgt Paul J" userId="fb996f7e-1b94-453b-85ae-078a4f3e6f8e" providerId="ADAL" clId="{FC26AB9F-D284-43BA-8947-28844CB0863D}" dt="2024-01-25T15:28:03.540" v="235" actId="478"/>
          <ac:spMkLst>
            <pc:docMk/>
            <pc:sldMk cId="0" sldId="279"/>
            <ac:spMk id="19" creationId="{00000000-0000-0000-0000-000000000000}"/>
          </ac:spMkLst>
        </pc:spChg>
        <pc:spChg chg="mod ord">
          <ac:chgData name="Garcia SSgt Paul J" userId="fb996f7e-1b94-453b-85ae-078a4f3e6f8e" providerId="ADAL" clId="{FC26AB9F-D284-43BA-8947-28844CB0863D}" dt="2024-01-25T15:37:53.709" v="272" actId="166"/>
          <ac:spMkLst>
            <pc:docMk/>
            <pc:sldMk cId="0" sldId="279"/>
            <ac:spMk id="29" creationId="{00000000-0000-0000-0000-000000000000}"/>
          </ac:spMkLst>
        </pc:spChg>
        <pc:spChg chg="mod ord">
          <ac:chgData name="Garcia SSgt Paul J" userId="fb996f7e-1b94-453b-85ae-078a4f3e6f8e" providerId="ADAL" clId="{FC26AB9F-D284-43BA-8947-28844CB0863D}" dt="2024-02-29T15:20:15.263" v="694" actId="1076"/>
          <ac:spMkLst>
            <pc:docMk/>
            <pc:sldMk cId="0" sldId="279"/>
            <ac:spMk id="30" creationId="{00000000-0000-0000-0000-000000000000}"/>
          </ac:spMkLst>
        </pc:spChg>
        <pc:spChg chg="mod ord">
          <ac:chgData name="Garcia SSgt Paul J" userId="fb996f7e-1b94-453b-85ae-078a4f3e6f8e" providerId="ADAL" clId="{FC26AB9F-D284-43BA-8947-28844CB0863D}" dt="2024-02-29T15:21:58.299" v="698" actId="1076"/>
          <ac:spMkLst>
            <pc:docMk/>
            <pc:sldMk cId="0" sldId="279"/>
            <ac:spMk id="31" creationId="{00000000-0000-0000-0000-000000000000}"/>
          </ac:spMkLst>
        </pc:spChg>
        <pc:spChg chg="mod ord">
          <ac:chgData name="Garcia SSgt Paul J" userId="fb996f7e-1b94-453b-85ae-078a4f3e6f8e" providerId="ADAL" clId="{FC26AB9F-D284-43BA-8947-28844CB0863D}" dt="2024-01-25T15:38:28.895" v="280" actId="1076"/>
          <ac:spMkLst>
            <pc:docMk/>
            <pc:sldMk cId="0" sldId="279"/>
            <ac:spMk id="33" creationId="{00000000-0000-0000-0000-000000000000}"/>
          </ac:spMkLst>
        </pc:spChg>
        <pc:spChg chg="ord">
          <ac:chgData name="Garcia SSgt Paul J" userId="fb996f7e-1b94-453b-85ae-078a4f3e6f8e" providerId="ADAL" clId="{FC26AB9F-D284-43BA-8947-28844CB0863D}" dt="2024-01-25T15:38:13.607" v="276" actId="166"/>
          <ac:spMkLst>
            <pc:docMk/>
            <pc:sldMk cId="0" sldId="279"/>
            <ac:spMk id="34" creationId="{00000000-0000-0000-0000-000000000000}"/>
          </ac:spMkLst>
        </pc:spChg>
        <pc:spChg chg="mod ord">
          <ac:chgData name="Garcia SSgt Paul J" userId="fb996f7e-1b94-453b-85ae-078a4f3e6f8e" providerId="ADAL" clId="{FC26AB9F-D284-43BA-8947-28844CB0863D}" dt="2024-01-25T15:38:00.924" v="273" actId="166"/>
          <ac:spMkLst>
            <pc:docMk/>
            <pc:sldMk cId="0" sldId="279"/>
            <ac:spMk id="35" creationId="{00000000-0000-0000-0000-000000000000}"/>
          </ac:spMkLst>
        </pc:spChg>
        <pc:spChg chg="del">
          <ac:chgData name="Garcia SSgt Paul J" userId="fb996f7e-1b94-453b-85ae-078a4f3e6f8e" providerId="ADAL" clId="{FC26AB9F-D284-43BA-8947-28844CB0863D}" dt="2024-01-25T15:28:06.452" v="237" actId="478"/>
          <ac:spMkLst>
            <pc:docMk/>
            <pc:sldMk cId="0" sldId="279"/>
            <ac:spMk id="36" creationId="{00000000-0000-0000-0000-000000000000}"/>
          </ac:spMkLst>
        </pc:spChg>
        <pc:spChg chg="del mod">
          <ac:chgData name="Garcia SSgt Paul J" userId="fb996f7e-1b94-453b-85ae-078a4f3e6f8e" providerId="ADAL" clId="{FC26AB9F-D284-43BA-8947-28844CB0863D}" dt="2024-01-25T15:28:05.194" v="236" actId="478"/>
          <ac:spMkLst>
            <pc:docMk/>
            <pc:sldMk cId="0" sldId="279"/>
            <ac:spMk id="37" creationId="{00000000-0000-0000-0000-000000000000}"/>
          </ac:spMkLst>
        </pc:spChg>
        <pc:picChg chg="mod ord">
          <ac:chgData name="Garcia SSgt Paul J" userId="fb996f7e-1b94-453b-85ae-078a4f3e6f8e" providerId="ADAL" clId="{FC26AB9F-D284-43BA-8947-28844CB0863D}" dt="2024-01-25T15:38:21.676" v="278" actId="1076"/>
          <ac:picMkLst>
            <pc:docMk/>
            <pc:sldMk cId="0" sldId="279"/>
            <ac:picMk id="5" creationId="{00000000-0000-0000-0000-000000000000}"/>
          </ac:picMkLst>
        </pc:picChg>
        <pc:picChg chg="add mod ord">
          <ac:chgData name="Garcia SSgt Paul J" userId="fb996f7e-1b94-453b-85ae-078a4f3e6f8e" providerId="ADAL" clId="{FC26AB9F-D284-43BA-8947-28844CB0863D}" dt="2024-01-25T15:41:32.259" v="294" actId="1076"/>
          <ac:picMkLst>
            <pc:docMk/>
            <pc:sldMk cId="0" sldId="279"/>
            <ac:picMk id="9" creationId="{A2AF4E71-5FC0-1A4F-871F-11043D971D36}"/>
          </ac:picMkLst>
        </pc:picChg>
        <pc:picChg chg="add mod">
          <ac:chgData name="Garcia SSgt Paul J" userId="fb996f7e-1b94-453b-85ae-078a4f3e6f8e" providerId="ADAL" clId="{FC26AB9F-D284-43BA-8947-28844CB0863D}" dt="2024-02-29T15:20:08.915" v="693" actId="1076"/>
          <ac:picMkLst>
            <pc:docMk/>
            <pc:sldMk cId="0" sldId="279"/>
            <ac:picMk id="11" creationId="{A39700C1-9AD5-AF7E-7A59-4A079AB64997}"/>
          </ac:picMkLst>
        </pc:picChg>
        <pc:picChg chg="del mod">
          <ac:chgData name="Garcia SSgt Paul J" userId="fb996f7e-1b94-453b-85ae-078a4f3e6f8e" providerId="ADAL" clId="{FC26AB9F-D284-43BA-8947-28844CB0863D}" dt="2024-01-25T15:36:45.336" v="256" actId="478"/>
          <ac:picMkLst>
            <pc:docMk/>
            <pc:sldMk cId="0" sldId="279"/>
            <ac:picMk id="15" creationId="{00000000-0000-0000-0000-000000000000}"/>
          </ac:picMkLst>
        </pc:picChg>
        <pc:picChg chg="mod ord">
          <ac:chgData name="Garcia SSgt Paul J" userId="fb996f7e-1b94-453b-85ae-078a4f3e6f8e" providerId="ADAL" clId="{FC26AB9F-D284-43BA-8947-28844CB0863D}" dt="2024-01-25T15:41:02.007" v="289" actId="1076"/>
          <ac:picMkLst>
            <pc:docMk/>
            <pc:sldMk cId="0" sldId="279"/>
            <ac:picMk id="17" creationId="{00000000-0000-0000-0000-000000000000}"/>
          </ac:picMkLst>
        </pc:picChg>
        <pc:picChg chg="del mod ord">
          <ac:chgData name="Garcia SSgt Paul J" userId="fb996f7e-1b94-453b-85ae-078a4f3e6f8e" providerId="ADAL" clId="{FC26AB9F-D284-43BA-8947-28844CB0863D}" dt="2024-01-25T15:40:25.443" v="284" actId="478"/>
          <ac:picMkLst>
            <pc:docMk/>
            <pc:sldMk cId="0" sldId="279"/>
            <ac:picMk id="18" creationId="{00000000-0000-0000-0000-000000000000}"/>
          </ac:picMkLst>
        </pc:picChg>
        <pc:cxnChg chg="add del">
          <ac:chgData name="Garcia SSgt Paul J" userId="fb996f7e-1b94-453b-85ae-078a4f3e6f8e" providerId="ADAL" clId="{FC26AB9F-D284-43BA-8947-28844CB0863D}" dt="2024-01-25T15:31:15.744" v="255" actId="11529"/>
          <ac:cxnSpMkLst>
            <pc:docMk/>
            <pc:sldMk cId="0" sldId="279"/>
            <ac:cxnSpMk id="7" creationId="{5F6C5B64-8F2A-4D05-8F71-1648CEAC662F}"/>
          </ac:cxnSpMkLst>
        </pc:cxnChg>
      </pc:sldChg>
      <pc:sldChg chg="modSp mod">
        <pc:chgData name="Garcia SSgt Paul J" userId="fb996f7e-1b94-453b-85ae-078a4f3e6f8e" providerId="ADAL" clId="{FC26AB9F-D284-43BA-8947-28844CB0863D}" dt="2024-02-29T13:02:59.430" v="688" actId="732"/>
        <pc:sldMkLst>
          <pc:docMk/>
          <pc:sldMk cId="219597129" sldId="307"/>
        </pc:sldMkLst>
        <pc:picChg chg="mod modCrop">
          <ac:chgData name="Garcia SSgt Paul J" userId="fb996f7e-1b94-453b-85ae-078a4f3e6f8e" providerId="ADAL" clId="{FC26AB9F-D284-43BA-8947-28844CB0863D}" dt="2024-02-29T13:02:59.430" v="688" actId="732"/>
          <ac:picMkLst>
            <pc:docMk/>
            <pc:sldMk cId="219597129" sldId="307"/>
            <ac:picMk id="8" creationId="{AD51E7E4-77B4-30D7-F355-637BE890B206}"/>
          </ac:picMkLst>
        </pc:picChg>
      </pc:sldChg>
      <pc:sldChg chg="addSp delSp modSp add mod ord">
        <pc:chgData name="Garcia SSgt Paul J" userId="fb996f7e-1b94-453b-85ae-078a4f3e6f8e" providerId="ADAL" clId="{FC26AB9F-D284-43BA-8947-28844CB0863D}" dt="2024-02-29T16:01:10.815" v="706" actId="478"/>
        <pc:sldMkLst>
          <pc:docMk/>
          <pc:sldMk cId="4263480885" sldId="308"/>
        </pc:sldMkLst>
        <pc:spChg chg="del mod">
          <ac:chgData name="Garcia SSgt Paul J" userId="fb996f7e-1b94-453b-85ae-078a4f3e6f8e" providerId="ADAL" clId="{FC26AB9F-D284-43BA-8947-28844CB0863D}" dt="2024-02-29T16:01:10.815" v="706" actId="478"/>
          <ac:spMkLst>
            <pc:docMk/>
            <pc:sldMk cId="4263480885" sldId="308"/>
            <ac:spMk id="2" creationId="{CF589B03-79DA-4C9C-1E1D-DE39394F2D9F}"/>
          </ac:spMkLst>
        </pc:spChg>
        <pc:spChg chg="mod">
          <ac:chgData name="Garcia SSgt Paul J" userId="fb996f7e-1b94-453b-85ae-078a4f3e6f8e" providerId="ADAL" clId="{FC26AB9F-D284-43BA-8947-28844CB0863D}" dt="2024-01-25T15:49:03.822" v="495" actId="255"/>
          <ac:spMkLst>
            <pc:docMk/>
            <pc:sldMk cId="4263480885" sldId="308"/>
            <ac:spMk id="6" creationId="{00000000-0000-0000-0000-000000000000}"/>
          </ac:spMkLst>
        </pc:spChg>
        <pc:spChg chg="add mod ord">
          <ac:chgData name="Garcia SSgt Paul J" userId="fb996f7e-1b94-453b-85ae-078a4f3e6f8e" providerId="ADAL" clId="{FC26AB9F-D284-43BA-8947-28844CB0863D}" dt="2024-01-25T16:07:59.420" v="601" actId="166"/>
          <ac:spMkLst>
            <pc:docMk/>
            <pc:sldMk cId="4263480885" sldId="308"/>
            <ac:spMk id="8" creationId="{122A3EE9-2699-2F8D-7D56-DD8F83AAF283}"/>
          </ac:spMkLst>
        </pc:spChg>
        <pc:spChg chg="add del mod">
          <ac:chgData name="Garcia SSgt Paul J" userId="fb996f7e-1b94-453b-85ae-078a4f3e6f8e" providerId="ADAL" clId="{FC26AB9F-D284-43BA-8947-28844CB0863D}" dt="2024-01-25T16:04:52.934" v="595" actId="11529"/>
          <ac:spMkLst>
            <pc:docMk/>
            <pc:sldMk cId="4263480885" sldId="308"/>
            <ac:spMk id="10" creationId="{20BD4902-D0D5-F95D-E7A2-A5C5101327DE}"/>
          </ac:spMkLst>
        </pc:spChg>
        <pc:spChg chg="add del mod">
          <ac:chgData name="Garcia SSgt Paul J" userId="fb996f7e-1b94-453b-85ae-078a4f3e6f8e" providerId="ADAL" clId="{FC26AB9F-D284-43BA-8947-28844CB0863D}" dt="2024-01-25T16:04:51.143" v="592" actId="11529"/>
          <ac:spMkLst>
            <pc:docMk/>
            <pc:sldMk cId="4263480885" sldId="308"/>
            <ac:spMk id="12" creationId="{254DED2E-FB8E-6F2A-C355-50F252EC94B7}"/>
          </ac:spMkLst>
        </pc:spChg>
        <pc:spChg chg="add mod">
          <ac:chgData name="Garcia SSgt Paul J" userId="fb996f7e-1b94-453b-85ae-078a4f3e6f8e" providerId="ADAL" clId="{FC26AB9F-D284-43BA-8947-28844CB0863D}" dt="2024-01-25T16:10:17.444" v="686" actId="122"/>
          <ac:spMkLst>
            <pc:docMk/>
            <pc:sldMk cId="4263480885" sldId="308"/>
            <ac:spMk id="15" creationId="{D7D73619-4D4C-7E25-7A21-5069E886A2B1}"/>
          </ac:spMkLst>
        </pc:spChg>
        <pc:spChg chg="add mod">
          <ac:chgData name="Garcia SSgt Paul J" userId="fb996f7e-1b94-453b-85ae-078a4f3e6f8e" providerId="ADAL" clId="{FC26AB9F-D284-43BA-8947-28844CB0863D}" dt="2024-01-25T16:10:12.743" v="685" actId="122"/>
          <ac:spMkLst>
            <pc:docMk/>
            <pc:sldMk cId="4263480885" sldId="308"/>
            <ac:spMk id="16" creationId="{F8AF5B23-3DE5-1A72-F50B-C8B891837B2A}"/>
          </ac:spMkLst>
        </pc:spChg>
        <pc:spChg chg="del">
          <ac:chgData name="Garcia SSgt Paul J" userId="fb996f7e-1b94-453b-85ae-078a4f3e6f8e" providerId="ADAL" clId="{FC26AB9F-D284-43BA-8947-28844CB0863D}" dt="2024-01-25T15:49:18.159" v="500" actId="478"/>
          <ac:spMkLst>
            <pc:docMk/>
            <pc:sldMk cId="4263480885" sldId="308"/>
            <ac:spMk id="29" creationId="{00000000-0000-0000-0000-000000000000}"/>
          </ac:spMkLst>
        </pc:spChg>
        <pc:spChg chg="del">
          <ac:chgData name="Garcia SSgt Paul J" userId="fb996f7e-1b94-453b-85ae-078a4f3e6f8e" providerId="ADAL" clId="{FC26AB9F-D284-43BA-8947-28844CB0863D}" dt="2024-01-25T15:49:18.159" v="500" actId="478"/>
          <ac:spMkLst>
            <pc:docMk/>
            <pc:sldMk cId="4263480885" sldId="308"/>
            <ac:spMk id="30" creationId="{00000000-0000-0000-0000-000000000000}"/>
          </ac:spMkLst>
        </pc:spChg>
        <pc:spChg chg="del">
          <ac:chgData name="Garcia SSgt Paul J" userId="fb996f7e-1b94-453b-85ae-078a4f3e6f8e" providerId="ADAL" clId="{FC26AB9F-D284-43BA-8947-28844CB0863D}" dt="2024-01-25T15:49:18.159" v="500" actId="478"/>
          <ac:spMkLst>
            <pc:docMk/>
            <pc:sldMk cId="4263480885" sldId="308"/>
            <ac:spMk id="31" creationId="{00000000-0000-0000-0000-000000000000}"/>
          </ac:spMkLst>
        </pc:spChg>
        <pc:spChg chg="mod ord">
          <ac:chgData name="Garcia SSgt Paul J" userId="fb996f7e-1b94-453b-85ae-078a4f3e6f8e" providerId="ADAL" clId="{FC26AB9F-D284-43BA-8947-28844CB0863D}" dt="2024-01-25T16:07:54.719" v="599" actId="166"/>
          <ac:spMkLst>
            <pc:docMk/>
            <pc:sldMk cId="4263480885" sldId="308"/>
            <ac:spMk id="33" creationId="{00000000-0000-0000-0000-000000000000}"/>
          </ac:spMkLst>
        </pc:spChg>
        <pc:spChg chg="ord">
          <ac:chgData name="Garcia SSgt Paul J" userId="fb996f7e-1b94-453b-85ae-078a4f3e6f8e" providerId="ADAL" clId="{FC26AB9F-D284-43BA-8947-28844CB0863D}" dt="2024-01-25T15:57:42.330" v="512" actId="166"/>
          <ac:spMkLst>
            <pc:docMk/>
            <pc:sldMk cId="4263480885" sldId="308"/>
            <ac:spMk id="34" creationId="{00000000-0000-0000-0000-000000000000}"/>
          </ac:spMkLst>
        </pc:spChg>
        <pc:spChg chg="del">
          <ac:chgData name="Garcia SSgt Paul J" userId="fb996f7e-1b94-453b-85ae-078a4f3e6f8e" providerId="ADAL" clId="{FC26AB9F-D284-43BA-8947-28844CB0863D}" dt="2024-01-25T15:49:18.159" v="500" actId="478"/>
          <ac:spMkLst>
            <pc:docMk/>
            <pc:sldMk cId="4263480885" sldId="308"/>
            <ac:spMk id="35" creationId="{00000000-0000-0000-0000-000000000000}"/>
          </ac:spMkLst>
        </pc:spChg>
        <pc:picChg chg="add del mod">
          <ac:chgData name="Garcia SSgt Paul J" userId="fb996f7e-1b94-453b-85ae-078a4f3e6f8e" providerId="ADAL" clId="{FC26AB9F-D284-43BA-8947-28844CB0863D}" dt="2024-01-25T15:49:41.160" v="507" actId="1076"/>
          <ac:picMkLst>
            <pc:docMk/>
            <pc:sldMk cId="4263480885" sldId="308"/>
            <ac:picMk id="5" creationId="{00000000-0000-0000-0000-000000000000}"/>
          </ac:picMkLst>
        </pc:picChg>
        <pc:picChg chg="add del mod">
          <ac:chgData name="Garcia SSgt Paul J" userId="fb996f7e-1b94-453b-85ae-078a4f3e6f8e" providerId="ADAL" clId="{FC26AB9F-D284-43BA-8947-28844CB0863D}" dt="2024-01-25T16:06:34.718" v="596" actId="478"/>
          <ac:picMkLst>
            <pc:docMk/>
            <pc:sldMk cId="4263480885" sldId="308"/>
            <ac:picMk id="7" creationId="{C715FE12-F02A-2BB1-50BF-3E21EDAFDB68}"/>
          </ac:picMkLst>
        </pc:picChg>
        <pc:picChg chg="del">
          <ac:chgData name="Garcia SSgt Paul J" userId="fb996f7e-1b94-453b-85ae-078a4f3e6f8e" providerId="ADAL" clId="{FC26AB9F-D284-43BA-8947-28844CB0863D}" dt="2024-01-25T15:49:08.363" v="496" actId="478"/>
          <ac:picMkLst>
            <pc:docMk/>
            <pc:sldMk cId="4263480885" sldId="308"/>
            <ac:picMk id="9" creationId="{A2AF4E71-5FC0-1A4F-871F-11043D971D36}"/>
          </ac:picMkLst>
        </pc:picChg>
        <pc:picChg chg="del">
          <ac:chgData name="Garcia SSgt Paul J" userId="fb996f7e-1b94-453b-85ae-078a4f3e6f8e" providerId="ADAL" clId="{FC26AB9F-D284-43BA-8947-28844CB0863D}" dt="2024-01-25T15:49:18.159" v="500" actId="478"/>
          <ac:picMkLst>
            <pc:docMk/>
            <pc:sldMk cId="4263480885" sldId="308"/>
            <ac:picMk id="11" creationId="{A39700C1-9AD5-AF7E-7A59-4A079AB64997}"/>
          </ac:picMkLst>
        </pc:picChg>
        <pc:picChg chg="add mod">
          <ac:chgData name="Garcia SSgt Paul J" userId="fb996f7e-1b94-453b-85ae-078a4f3e6f8e" providerId="ADAL" clId="{FC26AB9F-D284-43BA-8947-28844CB0863D}" dt="2024-01-25T16:08:26.323" v="612" actId="14100"/>
          <ac:picMkLst>
            <pc:docMk/>
            <pc:sldMk cId="4263480885" sldId="308"/>
            <ac:picMk id="14" creationId="{1572BCED-8D7E-378A-48F9-68F255AF8B08}"/>
          </ac:picMkLst>
        </pc:picChg>
        <pc:picChg chg="del">
          <ac:chgData name="Garcia SSgt Paul J" userId="fb996f7e-1b94-453b-85ae-078a4f3e6f8e" providerId="ADAL" clId="{FC26AB9F-D284-43BA-8947-28844CB0863D}" dt="2024-01-25T15:49:19.369" v="501" actId="478"/>
          <ac:picMkLst>
            <pc:docMk/>
            <pc:sldMk cId="4263480885" sldId="308"/>
            <ac:picMk id="17" creationId="{00000000-0000-0000-0000-000000000000}"/>
          </ac:picMkLst>
        </pc:picChg>
      </pc:sldChg>
    </pc:docChg>
  </pc:docChgLst>
  <pc:docChgLst>
    <pc:chgData name="Ramga SgtMaj Steven L" userId="d99a0810-f274-435b-8084-6a61b4878f20" providerId="ADAL" clId="{C97D400F-C1E2-4666-9271-B7CA5E5DB65D}"/>
    <pc:docChg chg="undo custSel addSld delSld modSld sldOrd">
      <pc:chgData name="Ramga SgtMaj Steven L" userId="d99a0810-f274-435b-8084-6a61b4878f20" providerId="ADAL" clId="{C97D400F-C1E2-4666-9271-B7CA5E5DB65D}" dt="2023-07-06T20:28:40.660" v="2386" actId="47"/>
      <pc:docMkLst>
        <pc:docMk/>
      </pc:docMkLst>
      <pc:sldChg chg="modSp mod">
        <pc:chgData name="Ramga SgtMaj Steven L" userId="d99a0810-f274-435b-8084-6a61b4878f20" providerId="ADAL" clId="{C97D400F-C1E2-4666-9271-B7CA5E5DB65D}" dt="2023-07-06T20:19:55.307" v="2251" actId="20577"/>
        <pc:sldMkLst>
          <pc:docMk/>
          <pc:sldMk cId="2807374956" sldId="301"/>
        </pc:sldMkLst>
        <pc:spChg chg="mod">
          <ac:chgData name="Ramga SgtMaj Steven L" userId="d99a0810-f274-435b-8084-6a61b4878f20" providerId="ADAL" clId="{C97D400F-C1E2-4666-9271-B7CA5E5DB65D}" dt="2023-07-06T20:19:55.307" v="2251" actId="20577"/>
          <ac:spMkLst>
            <pc:docMk/>
            <pc:sldMk cId="2807374956" sldId="301"/>
            <ac:spMk id="7" creationId="{00000000-0000-0000-0000-000000000000}"/>
          </ac:spMkLst>
        </pc:spChg>
      </pc:sldChg>
      <pc:sldChg chg="delSp modSp add del mod ord">
        <pc:chgData name="Ramga SgtMaj Steven L" userId="d99a0810-f274-435b-8084-6a61b4878f20" providerId="ADAL" clId="{C97D400F-C1E2-4666-9271-B7CA5E5DB65D}" dt="2023-07-06T20:28:40.660" v="2386" actId="47"/>
        <pc:sldMkLst>
          <pc:docMk/>
          <pc:sldMk cId="2722938080" sldId="302"/>
        </pc:sldMkLst>
        <pc:picChg chg="mod">
          <ac:chgData name="Ramga SgtMaj Steven L" userId="d99a0810-f274-435b-8084-6a61b4878f20" providerId="ADAL" clId="{C97D400F-C1E2-4666-9271-B7CA5E5DB65D}" dt="2023-07-06T20:28:21.886" v="2381" actId="1076"/>
          <ac:picMkLst>
            <pc:docMk/>
            <pc:sldMk cId="2722938080" sldId="302"/>
            <ac:picMk id="5" creationId="{00000000-0000-0000-0000-000000000000}"/>
          </ac:picMkLst>
        </pc:picChg>
        <pc:picChg chg="del">
          <ac:chgData name="Ramga SgtMaj Steven L" userId="d99a0810-f274-435b-8084-6a61b4878f20" providerId="ADAL" clId="{C97D400F-C1E2-4666-9271-B7CA5E5DB65D}" dt="2023-07-06T20:28:23.757" v="2382" actId="21"/>
          <ac:picMkLst>
            <pc:docMk/>
            <pc:sldMk cId="2722938080" sldId="302"/>
            <ac:picMk id="8" creationId="{00000000-0000-0000-0000-000000000000}"/>
          </ac:picMkLst>
        </pc:picChg>
        <pc:picChg chg="del">
          <ac:chgData name="Ramga SgtMaj Steven L" userId="d99a0810-f274-435b-8084-6a61b4878f20" providerId="ADAL" clId="{C97D400F-C1E2-4666-9271-B7CA5E5DB65D}" dt="2023-07-06T20:28:32.195" v="2384" actId="21"/>
          <ac:picMkLst>
            <pc:docMk/>
            <pc:sldMk cId="2722938080" sldId="302"/>
            <ac:picMk id="9" creationId="{00000000-0000-0000-0000-000000000000}"/>
          </ac:picMkLst>
        </pc:picChg>
      </pc:sldChg>
      <pc:sldChg chg="new del">
        <pc:chgData name="Ramga SgtMaj Steven L" userId="d99a0810-f274-435b-8084-6a61b4878f20" providerId="ADAL" clId="{C97D400F-C1E2-4666-9271-B7CA5E5DB65D}" dt="2023-07-06T20:00:33.174" v="493" actId="47"/>
        <pc:sldMkLst>
          <pc:docMk/>
          <pc:sldMk cId="766327715" sldId="304"/>
        </pc:sldMkLst>
      </pc:sldChg>
      <pc:sldChg chg="addSp modSp mod">
        <pc:chgData name="Ramga SgtMaj Steven L" userId="d99a0810-f274-435b-8084-6a61b4878f20" providerId="ADAL" clId="{C97D400F-C1E2-4666-9271-B7CA5E5DB65D}" dt="2023-07-06T20:28:34.898" v="2385"/>
        <pc:sldMkLst>
          <pc:docMk/>
          <pc:sldMk cId="2515405192" sldId="305"/>
        </pc:sldMkLst>
        <pc:spChg chg="mod">
          <ac:chgData name="Ramga SgtMaj Steven L" userId="d99a0810-f274-435b-8084-6a61b4878f20" providerId="ADAL" clId="{C97D400F-C1E2-4666-9271-B7CA5E5DB65D}" dt="2023-07-06T20:27:51.521" v="2380" actId="27636"/>
          <ac:spMkLst>
            <pc:docMk/>
            <pc:sldMk cId="2515405192" sldId="305"/>
            <ac:spMk id="7" creationId="{00000000-0000-0000-0000-000000000000}"/>
          </ac:spMkLst>
        </pc:spChg>
        <pc:picChg chg="add mod">
          <ac:chgData name="Ramga SgtMaj Steven L" userId="d99a0810-f274-435b-8084-6a61b4878f20" providerId="ADAL" clId="{C97D400F-C1E2-4666-9271-B7CA5E5DB65D}" dt="2023-07-06T20:28:27.329" v="2383"/>
          <ac:picMkLst>
            <pc:docMk/>
            <pc:sldMk cId="2515405192" sldId="305"/>
            <ac:picMk id="2" creationId="{B8D9B9B2-4886-FE2F-8BD9-624230B0614A}"/>
          </ac:picMkLst>
        </pc:picChg>
        <pc:picChg chg="add mod">
          <ac:chgData name="Ramga SgtMaj Steven L" userId="d99a0810-f274-435b-8084-6a61b4878f20" providerId="ADAL" clId="{C97D400F-C1E2-4666-9271-B7CA5E5DB65D}" dt="2023-07-06T20:28:34.898" v="2385"/>
          <ac:picMkLst>
            <pc:docMk/>
            <pc:sldMk cId="2515405192" sldId="305"/>
            <ac:picMk id="3" creationId="{AAD050A2-EB5E-EBA9-BB11-205653C7B758}"/>
          </ac:picMkLst>
        </pc:picChg>
      </pc:sldChg>
      <pc:sldChg chg="addSp modSp mod">
        <pc:chgData name="Ramga SgtMaj Steven L" userId="d99a0810-f274-435b-8084-6a61b4878f20" providerId="ADAL" clId="{C97D400F-C1E2-4666-9271-B7CA5E5DB65D}" dt="2023-07-06T20:27:30.608" v="2376" actId="14100"/>
        <pc:sldMkLst>
          <pc:docMk/>
          <pc:sldMk cId="1033570255" sldId="306"/>
        </pc:sldMkLst>
        <pc:spChg chg="mod">
          <ac:chgData name="Ramga SgtMaj Steven L" userId="d99a0810-f274-435b-8084-6a61b4878f20" providerId="ADAL" clId="{C97D400F-C1E2-4666-9271-B7CA5E5DB65D}" dt="2023-07-06T20:27:25.673" v="2375" actId="1076"/>
          <ac:spMkLst>
            <pc:docMk/>
            <pc:sldMk cId="1033570255" sldId="306"/>
            <ac:spMk id="7" creationId="{00000000-0000-0000-0000-000000000000}"/>
          </ac:spMkLst>
        </pc:spChg>
        <pc:picChg chg="add mod">
          <ac:chgData name="Ramga SgtMaj Steven L" userId="d99a0810-f274-435b-8084-6a61b4878f20" providerId="ADAL" clId="{C97D400F-C1E2-4666-9271-B7CA5E5DB65D}" dt="2023-07-06T20:26:32.088" v="2368" actId="1076"/>
          <ac:picMkLst>
            <pc:docMk/>
            <pc:sldMk cId="1033570255" sldId="306"/>
            <ac:picMk id="2" creationId="{B59EDE3E-E35D-569C-2E29-98C62F9CE502}"/>
          </ac:picMkLst>
        </pc:picChg>
        <pc:picChg chg="add mod">
          <ac:chgData name="Ramga SgtMaj Steven L" userId="d99a0810-f274-435b-8084-6a61b4878f20" providerId="ADAL" clId="{C97D400F-C1E2-4666-9271-B7CA5E5DB65D}" dt="2023-07-06T20:27:30.608" v="2376" actId="14100"/>
          <ac:picMkLst>
            <pc:docMk/>
            <pc:sldMk cId="1033570255" sldId="306"/>
            <ac:picMk id="8" creationId="{5CAF4D38-4EC7-B9FB-A8A6-EA9E356BC776}"/>
          </ac:picMkLst>
        </pc:picChg>
      </pc:sldChg>
      <pc:sldChg chg="new del">
        <pc:chgData name="Ramga SgtMaj Steven L" userId="d99a0810-f274-435b-8084-6a61b4878f20" providerId="ADAL" clId="{C97D400F-C1E2-4666-9271-B7CA5E5DB65D}" dt="2023-07-06T20:20:24.501" v="2253" actId="2696"/>
        <pc:sldMkLst>
          <pc:docMk/>
          <pc:sldMk cId="1390197494" sldId="306"/>
        </pc:sldMkLst>
      </pc:sldChg>
    </pc:docChg>
  </pc:docChgLst>
  <pc:docChgLst>
    <pc:chgData name="Vega SgtMaj Anthony D" userId="S::anthony.vega@usmc.mil::6065e3b1-e9b2-4feb-a06e-c3601e06d520" providerId="AD" clId="Web-{BEBD5695-9BC7-4E21-A379-127E124F8883}"/>
    <pc:docChg chg="addSld modSld">
      <pc:chgData name="Vega SgtMaj Anthony D" userId="S::anthony.vega@usmc.mil::6065e3b1-e9b2-4feb-a06e-c3601e06d520" providerId="AD" clId="Web-{BEBD5695-9BC7-4E21-A379-127E124F8883}" dt="2023-07-07T15:20:08.313" v="322" actId="20577"/>
      <pc:docMkLst>
        <pc:docMk/>
      </pc:docMkLst>
      <pc:sldChg chg="modSp">
        <pc:chgData name="Vega SgtMaj Anthony D" userId="S::anthony.vega@usmc.mil::6065e3b1-e9b2-4feb-a06e-c3601e06d520" providerId="AD" clId="Web-{BEBD5695-9BC7-4E21-A379-127E124F8883}" dt="2023-07-07T15:03:36.070" v="87" actId="20577"/>
        <pc:sldMkLst>
          <pc:docMk/>
          <pc:sldMk cId="0" sldId="258"/>
        </pc:sldMkLst>
        <pc:spChg chg="mod">
          <ac:chgData name="Vega SgtMaj Anthony D" userId="S::anthony.vega@usmc.mil::6065e3b1-e9b2-4feb-a06e-c3601e06d520" providerId="AD" clId="Web-{BEBD5695-9BC7-4E21-A379-127E124F8883}" dt="2023-07-07T15:03:36.070" v="87" actId="20577"/>
          <ac:spMkLst>
            <pc:docMk/>
            <pc:sldMk cId="0" sldId="258"/>
            <ac:spMk id="7" creationId="{00000000-0000-0000-0000-000000000000}"/>
          </ac:spMkLst>
        </pc:spChg>
      </pc:sldChg>
      <pc:sldChg chg="delSp modSp">
        <pc:chgData name="Vega SgtMaj Anthony D" userId="S::anthony.vega@usmc.mil::6065e3b1-e9b2-4feb-a06e-c3601e06d520" providerId="AD" clId="Web-{BEBD5695-9BC7-4E21-A379-127E124F8883}" dt="2023-07-07T14:52:58.941" v="64" actId="1076"/>
        <pc:sldMkLst>
          <pc:docMk/>
          <pc:sldMk cId="0" sldId="260"/>
        </pc:sldMkLst>
        <pc:spChg chg="del">
          <ac:chgData name="Vega SgtMaj Anthony D" userId="S::anthony.vega@usmc.mil::6065e3b1-e9b2-4feb-a06e-c3601e06d520" providerId="AD" clId="Web-{BEBD5695-9BC7-4E21-A379-127E124F8883}" dt="2023-07-07T14:52:53.082" v="63"/>
          <ac:spMkLst>
            <pc:docMk/>
            <pc:sldMk cId="0" sldId="260"/>
            <ac:spMk id="3" creationId="{00000000-0000-0000-0000-000000000000}"/>
          </ac:spMkLst>
        </pc:spChg>
        <pc:picChg chg="mod">
          <ac:chgData name="Vega SgtMaj Anthony D" userId="S::anthony.vega@usmc.mil::6065e3b1-e9b2-4feb-a06e-c3601e06d520" providerId="AD" clId="Web-{BEBD5695-9BC7-4E21-A379-127E124F8883}" dt="2023-07-07T14:52:58.941" v="64" actId="1076"/>
          <ac:picMkLst>
            <pc:docMk/>
            <pc:sldMk cId="0" sldId="260"/>
            <ac:picMk id="4" creationId="{00000000-0000-0000-0000-000000000000}"/>
          </ac:picMkLst>
        </pc:picChg>
      </pc:sldChg>
      <pc:sldChg chg="modSp">
        <pc:chgData name="Vega SgtMaj Anthony D" userId="S::anthony.vega@usmc.mil::6065e3b1-e9b2-4feb-a06e-c3601e06d520" providerId="AD" clId="Web-{BEBD5695-9BC7-4E21-A379-127E124F8883}" dt="2023-07-07T15:06:44.940" v="91" actId="14100"/>
        <pc:sldMkLst>
          <pc:docMk/>
          <pc:sldMk cId="0" sldId="279"/>
        </pc:sldMkLst>
        <pc:picChg chg="mod">
          <ac:chgData name="Vega SgtMaj Anthony D" userId="S::anthony.vega@usmc.mil::6065e3b1-e9b2-4feb-a06e-c3601e06d520" providerId="AD" clId="Web-{BEBD5695-9BC7-4E21-A379-127E124F8883}" dt="2023-07-07T15:06:44.940" v="91" actId="14100"/>
          <ac:picMkLst>
            <pc:docMk/>
            <pc:sldMk cId="0" sldId="279"/>
            <ac:picMk id="15" creationId="{00000000-0000-0000-0000-000000000000}"/>
          </ac:picMkLst>
        </pc:picChg>
      </pc:sldChg>
      <pc:sldChg chg="modSp">
        <pc:chgData name="Vega SgtMaj Anthony D" userId="S::anthony.vega@usmc.mil::6065e3b1-e9b2-4feb-a06e-c3601e06d520" providerId="AD" clId="Web-{BEBD5695-9BC7-4E21-A379-127E124F8883}" dt="2023-07-07T15:08:28.446" v="111" actId="20577"/>
        <pc:sldMkLst>
          <pc:docMk/>
          <pc:sldMk cId="0" sldId="285"/>
        </pc:sldMkLst>
        <pc:spChg chg="mod">
          <ac:chgData name="Vega SgtMaj Anthony D" userId="S::anthony.vega@usmc.mil::6065e3b1-e9b2-4feb-a06e-c3601e06d520" providerId="AD" clId="Web-{BEBD5695-9BC7-4E21-A379-127E124F8883}" dt="2023-07-07T15:08:28.446" v="111" actId="20577"/>
          <ac:spMkLst>
            <pc:docMk/>
            <pc:sldMk cId="0" sldId="285"/>
            <ac:spMk id="7" creationId="{00000000-0000-0000-0000-000000000000}"/>
          </ac:spMkLst>
        </pc:spChg>
      </pc:sldChg>
      <pc:sldChg chg="modSp">
        <pc:chgData name="Vega SgtMaj Anthony D" userId="S::anthony.vega@usmc.mil::6065e3b1-e9b2-4feb-a06e-c3601e06d520" providerId="AD" clId="Web-{BEBD5695-9BC7-4E21-A379-127E124F8883}" dt="2023-07-07T15:09:29.871" v="115" actId="20577"/>
        <pc:sldMkLst>
          <pc:docMk/>
          <pc:sldMk cId="0" sldId="286"/>
        </pc:sldMkLst>
        <pc:spChg chg="mod">
          <ac:chgData name="Vega SgtMaj Anthony D" userId="S::anthony.vega@usmc.mil::6065e3b1-e9b2-4feb-a06e-c3601e06d520" providerId="AD" clId="Web-{BEBD5695-9BC7-4E21-A379-127E124F8883}" dt="2023-07-07T15:09:29.871" v="115" actId="20577"/>
          <ac:spMkLst>
            <pc:docMk/>
            <pc:sldMk cId="0" sldId="286"/>
            <ac:spMk id="7" creationId="{00000000-0000-0000-0000-000000000000}"/>
          </ac:spMkLst>
        </pc:spChg>
      </pc:sldChg>
      <pc:sldChg chg="modSp">
        <pc:chgData name="Vega SgtMaj Anthony D" userId="S::anthony.vega@usmc.mil::6065e3b1-e9b2-4feb-a06e-c3601e06d520" providerId="AD" clId="Web-{BEBD5695-9BC7-4E21-A379-127E124F8883}" dt="2023-07-07T15:20:08.313" v="322" actId="20577"/>
        <pc:sldMkLst>
          <pc:docMk/>
          <pc:sldMk cId="0" sldId="287"/>
        </pc:sldMkLst>
        <pc:spChg chg="mod">
          <ac:chgData name="Vega SgtMaj Anthony D" userId="S::anthony.vega@usmc.mil::6065e3b1-e9b2-4feb-a06e-c3601e06d520" providerId="AD" clId="Web-{BEBD5695-9BC7-4E21-A379-127E124F8883}" dt="2023-07-07T15:20:08.313" v="322" actId="20577"/>
          <ac:spMkLst>
            <pc:docMk/>
            <pc:sldMk cId="0" sldId="287"/>
            <ac:spMk id="7" creationId="{00000000-0000-0000-0000-000000000000}"/>
          </ac:spMkLst>
        </pc:spChg>
        <pc:picChg chg="mod">
          <ac:chgData name="Vega SgtMaj Anthony D" userId="S::anthony.vega@usmc.mil::6065e3b1-e9b2-4feb-a06e-c3601e06d520" providerId="AD" clId="Web-{BEBD5695-9BC7-4E21-A379-127E124F8883}" dt="2023-07-07T15:12:32.897" v="149" actId="14100"/>
          <ac:picMkLst>
            <pc:docMk/>
            <pc:sldMk cId="0" sldId="287"/>
            <ac:picMk id="8" creationId="{00000000-0000-0000-0000-000000000000}"/>
          </ac:picMkLst>
        </pc:picChg>
      </pc:sldChg>
      <pc:sldChg chg="modSp">
        <pc:chgData name="Vega SgtMaj Anthony D" userId="S::anthony.vega@usmc.mil::6065e3b1-e9b2-4feb-a06e-c3601e06d520" providerId="AD" clId="Web-{BEBD5695-9BC7-4E21-A379-127E124F8883}" dt="2023-07-07T15:02:34.676" v="86" actId="20577"/>
        <pc:sldMkLst>
          <pc:docMk/>
          <pc:sldMk cId="0" sldId="298"/>
        </pc:sldMkLst>
        <pc:spChg chg="mod">
          <ac:chgData name="Vega SgtMaj Anthony D" userId="S::anthony.vega@usmc.mil::6065e3b1-e9b2-4feb-a06e-c3601e06d520" providerId="AD" clId="Web-{BEBD5695-9BC7-4E21-A379-127E124F8883}" dt="2023-07-07T15:02:34.676" v="86" actId="20577"/>
          <ac:spMkLst>
            <pc:docMk/>
            <pc:sldMk cId="0" sldId="298"/>
            <ac:spMk id="7" creationId="{00000000-0000-0000-0000-000000000000}"/>
          </ac:spMkLst>
        </pc:spChg>
        <pc:picChg chg="mod">
          <ac:chgData name="Vega SgtMaj Anthony D" userId="S::anthony.vega@usmc.mil::6065e3b1-e9b2-4feb-a06e-c3601e06d520" providerId="AD" clId="Web-{BEBD5695-9BC7-4E21-A379-127E124F8883}" dt="2023-07-07T14:51:48.828" v="45" actId="1076"/>
          <ac:picMkLst>
            <pc:docMk/>
            <pc:sldMk cId="0" sldId="298"/>
            <ac:picMk id="8" creationId="{00000000-0000-0000-0000-000000000000}"/>
          </ac:picMkLst>
        </pc:picChg>
      </pc:sldChg>
      <pc:sldChg chg="modSp">
        <pc:chgData name="Vega SgtMaj Anthony D" userId="S::anthony.vega@usmc.mil::6065e3b1-e9b2-4feb-a06e-c3601e06d520" providerId="AD" clId="Web-{BEBD5695-9BC7-4E21-A379-127E124F8883}" dt="2023-07-07T14:55:03.198" v="68" actId="20577"/>
        <pc:sldMkLst>
          <pc:docMk/>
          <pc:sldMk cId="2332129293" sldId="300"/>
        </pc:sldMkLst>
        <pc:spChg chg="mod">
          <ac:chgData name="Vega SgtMaj Anthony D" userId="S::anthony.vega@usmc.mil::6065e3b1-e9b2-4feb-a06e-c3601e06d520" providerId="AD" clId="Web-{BEBD5695-9BC7-4E21-A379-127E124F8883}" dt="2023-07-07T14:55:03.198" v="68" actId="20577"/>
          <ac:spMkLst>
            <pc:docMk/>
            <pc:sldMk cId="2332129293" sldId="300"/>
            <ac:spMk id="7" creationId="{00000000-0000-0000-0000-000000000000}"/>
          </ac:spMkLst>
        </pc:spChg>
      </pc:sldChg>
      <pc:sldChg chg="modSp">
        <pc:chgData name="Vega SgtMaj Anthony D" userId="S::anthony.vega@usmc.mil::6065e3b1-e9b2-4feb-a06e-c3601e06d520" providerId="AD" clId="Web-{BEBD5695-9BC7-4E21-A379-127E124F8883}" dt="2023-07-07T14:56:03.733" v="74" actId="20577"/>
        <pc:sldMkLst>
          <pc:docMk/>
          <pc:sldMk cId="2807374956" sldId="301"/>
        </pc:sldMkLst>
        <pc:spChg chg="mod">
          <ac:chgData name="Vega SgtMaj Anthony D" userId="S::anthony.vega@usmc.mil::6065e3b1-e9b2-4feb-a06e-c3601e06d520" providerId="AD" clId="Web-{BEBD5695-9BC7-4E21-A379-127E124F8883}" dt="2023-07-07T14:56:03.733" v="74" actId="20577"/>
          <ac:spMkLst>
            <pc:docMk/>
            <pc:sldMk cId="2807374956" sldId="301"/>
            <ac:spMk id="7" creationId="{00000000-0000-0000-0000-000000000000}"/>
          </ac:spMkLst>
        </pc:spChg>
      </pc:sldChg>
      <pc:sldChg chg="modSp">
        <pc:chgData name="Vega SgtMaj Anthony D" userId="S::anthony.vega@usmc.mil::6065e3b1-e9b2-4feb-a06e-c3601e06d520" providerId="AD" clId="Web-{BEBD5695-9BC7-4E21-A379-127E124F8883}" dt="2023-07-07T15:04:11.478" v="89" actId="20577"/>
        <pc:sldMkLst>
          <pc:docMk/>
          <pc:sldMk cId="2686009866" sldId="303"/>
        </pc:sldMkLst>
        <pc:spChg chg="mod">
          <ac:chgData name="Vega SgtMaj Anthony D" userId="S::anthony.vega@usmc.mil::6065e3b1-e9b2-4feb-a06e-c3601e06d520" providerId="AD" clId="Web-{BEBD5695-9BC7-4E21-A379-127E124F8883}" dt="2023-07-07T14:55:33.903" v="72" actId="20577"/>
          <ac:spMkLst>
            <pc:docMk/>
            <pc:sldMk cId="2686009866" sldId="303"/>
            <ac:spMk id="6" creationId="{00000000-0000-0000-0000-000000000000}"/>
          </ac:spMkLst>
        </pc:spChg>
        <pc:spChg chg="mod">
          <ac:chgData name="Vega SgtMaj Anthony D" userId="S::anthony.vega@usmc.mil::6065e3b1-e9b2-4feb-a06e-c3601e06d520" providerId="AD" clId="Web-{BEBD5695-9BC7-4E21-A379-127E124F8883}" dt="2023-07-07T15:04:11.478" v="89" actId="20577"/>
          <ac:spMkLst>
            <pc:docMk/>
            <pc:sldMk cId="2686009866" sldId="303"/>
            <ac:spMk id="7" creationId="{00000000-0000-0000-0000-000000000000}"/>
          </ac:spMkLst>
        </pc:spChg>
      </pc:sldChg>
      <pc:sldChg chg="addSp delSp modSp add replId">
        <pc:chgData name="Vega SgtMaj Anthony D" userId="S::anthony.vega@usmc.mil::6065e3b1-e9b2-4feb-a06e-c3601e06d520" providerId="AD" clId="Web-{BEBD5695-9BC7-4E21-A379-127E124F8883}" dt="2023-07-07T15:00:22.122" v="85" actId="1076"/>
        <pc:sldMkLst>
          <pc:docMk/>
          <pc:sldMk cId="219597129" sldId="307"/>
        </pc:sldMkLst>
        <pc:spChg chg="add del mod">
          <ac:chgData name="Vega SgtMaj Anthony D" userId="S::anthony.vega@usmc.mil::6065e3b1-e9b2-4feb-a06e-c3601e06d520" providerId="AD" clId="Web-{BEBD5695-9BC7-4E21-A379-127E124F8883}" dt="2023-07-07T14:59:15.368" v="78"/>
          <ac:spMkLst>
            <pc:docMk/>
            <pc:sldMk cId="219597129" sldId="307"/>
            <ac:spMk id="3" creationId="{1296E25C-1C85-3AAD-7B52-8512AEAA6824}"/>
          </ac:spMkLst>
        </pc:spChg>
        <pc:spChg chg="del">
          <ac:chgData name="Vega SgtMaj Anthony D" userId="S::anthony.vega@usmc.mil::6065e3b1-e9b2-4feb-a06e-c3601e06d520" providerId="AD" clId="Web-{BEBD5695-9BC7-4E21-A379-127E124F8883}" dt="2023-07-07T14:58:27.366" v="76"/>
          <ac:spMkLst>
            <pc:docMk/>
            <pc:sldMk cId="219597129" sldId="307"/>
            <ac:spMk id="7" creationId="{00000000-0000-0000-0000-000000000000}"/>
          </ac:spMkLst>
        </pc:spChg>
        <pc:picChg chg="add mod">
          <ac:chgData name="Vega SgtMaj Anthony D" userId="S::anthony.vega@usmc.mil::6065e3b1-e9b2-4feb-a06e-c3601e06d520" providerId="AD" clId="Web-{BEBD5695-9BC7-4E21-A379-127E124F8883}" dt="2023-07-07T15:00:22.122" v="85" actId="1076"/>
          <ac:picMkLst>
            <pc:docMk/>
            <pc:sldMk cId="219597129" sldId="307"/>
            <ac:picMk id="8" creationId="{AD51E7E4-77B4-30D7-F355-637BE890B206}"/>
          </ac:picMkLst>
        </pc:picChg>
      </pc:sldChg>
    </pc:docChg>
  </pc:docChgLst>
  <pc:docChgLst>
    <pc:chgData name="Ramga SgtMaj Steven L" userId="S::steven.ramga@usmc.mil::d99a0810-f274-435b-8084-6a61b4878f20" providerId="AD" clId="Web-{505FE4BE-36E2-4357-ABC0-F3ACC724A549}"/>
    <pc:docChg chg="modSld">
      <pc:chgData name="Ramga SgtMaj Steven L" userId="S::steven.ramga@usmc.mil::d99a0810-f274-435b-8084-6a61b4878f20" providerId="AD" clId="Web-{505FE4BE-36E2-4357-ABC0-F3ACC724A549}" dt="2023-07-06T20:30:52.702" v="19" actId="20577"/>
      <pc:docMkLst>
        <pc:docMk/>
      </pc:docMkLst>
      <pc:sldChg chg="modSp">
        <pc:chgData name="Ramga SgtMaj Steven L" userId="S::steven.ramga@usmc.mil::d99a0810-f274-435b-8084-6a61b4878f20" providerId="AD" clId="Web-{505FE4BE-36E2-4357-ABC0-F3ACC724A549}" dt="2023-07-06T20:29:49.857" v="3" actId="20577"/>
        <pc:sldMkLst>
          <pc:docMk/>
          <pc:sldMk cId="0" sldId="278"/>
        </pc:sldMkLst>
        <pc:spChg chg="mod">
          <ac:chgData name="Ramga SgtMaj Steven L" userId="S::steven.ramga@usmc.mil::d99a0810-f274-435b-8084-6a61b4878f20" providerId="AD" clId="Web-{505FE4BE-36E2-4357-ABC0-F3ACC724A549}" dt="2023-07-06T20:29:49.857" v="3" actId="20577"/>
          <ac:spMkLst>
            <pc:docMk/>
            <pc:sldMk cId="0" sldId="278"/>
            <ac:spMk id="7" creationId="{00000000-0000-0000-0000-000000000000}"/>
          </ac:spMkLst>
        </pc:spChg>
      </pc:sldChg>
      <pc:sldChg chg="modSp">
        <pc:chgData name="Ramga SgtMaj Steven L" userId="S::steven.ramga@usmc.mil::d99a0810-f274-435b-8084-6a61b4878f20" providerId="AD" clId="Web-{505FE4BE-36E2-4357-ABC0-F3ACC724A549}" dt="2023-07-06T20:30:27.920" v="16" actId="1076"/>
        <pc:sldMkLst>
          <pc:docMk/>
          <pc:sldMk cId="0" sldId="279"/>
        </pc:sldMkLst>
        <pc:spChg chg="mod">
          <ac:chgData name="Ramga SgtMaj Steven L" userId="S::steven.ramga@usmc.mil::d99a0810-f274-435b-8084-6a61b4878f20" providerId="AD" clId="Web-{505FE4BE-36E2-4357-ABC0-F3ACC724A549}" dt="2023-07-06T20:30:27.920" v="16" actId="1076"/>
          <ac:spMkLst>
            <pc:docMk/>
            <pc:sldMk cId="0" sldId="279"/>
            <ac:spMk id="33" creationId="{00000000-0000-0000-0000-000000000000}"/>
          </ac:spMkLst>
        </pc:spChg>
      </pc:sldChg>
      <pc:sldChg chg="modSp">
        <pc:chgData name="Ramga SgtMaj Steven L" userId="S::steven.ramga@usmc.mil::d99a0810-f274-435b-8084-6a61b4878f20" providerId="AD" clId="Web-{505FE4BE-36E2-4357-ABC0-F3ACC724A549}" dt="2023-07-06T20:30:52.702" v="19" actId="20577"/>
        <pc:sldMkLst>
          <pc:docMk/>
          <pc:sldMk cId="0" sldId="280"/>
        </pc:sldMkLst>
        <pc:spChg chg="mod">
          <ac:chgData name="Ramga SgtMaj Steven L" userId="S::steven.ramga@usmc.mil::d99a0810-f274-435b-8084-6a61b4878f20" providerId="AD" clId="Web-{505FE4BE-36E2-4357-ABC0-F3ACC724A549}" dt="2023-07-06T20:30:52.702" v="19" actId="20577"/>
          <ac:spMkLst>
            <pc:docMk/>
            <pc:sldMk cId="0" sldId="280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95420" cy="347344"/>
          </a:xfrm>
          <a:prstGeom prst="rect">
            <a:avLst/>
          </a:prstGeom>
        </p:spPr>
        <p:txBody>
          <a:bodyPr vert="horz" lIns="92438" tIns="46220" rIns="92438" bIns="462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2647" y="1"/>
            <a:ext cx="3995420" cy="347344"/>
          </a:xfrm>
          <a:prstGeom prst="rect">
            <a:avLst/>
          </a:prstGeom>
        </p:spPr>
        <p:txBody>
          <a:bodyPr vert="horz" lIns="92438" tIns="46220" rIns="92438" bIns="46220" rtlCol="0"/>
          <a:lstStyle>
            <a:lvl1pPr algn="r">
              <a:defRPr sz="1200"/>
            </a:lvl1pPr>
          </a:lstStyle>
          <a:p>
            <a:fld id="{8A1B201F-7EF2-7A45-8736-B8BC9D065EEB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98352"/>
            <a:ext cx="3995420" cy="347344"/>
          </a:xfrm>
          <a:prstGeom prst="rect">
            <a:avLst/>
          </a:prstGeom>
        </p:spPr>
        <p:txBody>
          <a:bodyPr vert="horz" lIns="92438" tIns="46220" rIns="92438" bIns="462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2647" y="6598352"/>
            <a:ext cx="3995420" cy="347344"/>
          </a:xfrm>
          <a:prstGeom prst="rect">
            <a:avLst/>
          </a:prstGeom>
        </p:spPr>
        <p:txBody>
          <a:bodyPr vert="horz" lIns="92438" tIns="46220" rIns="92438" bIns="46220" rtlCol="0" anchor="b"/>
          <a:lstStyle>
            <a:lvl1pPr algn="r">
              <a:defRPr sz="1200"/>
            </a:lvl1pPr>
          </a:lstStyle>
          <a:p>
            <a:fld id="{4681E47C-2AE6-1D45-81DC-2B82733749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98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95737" cy="347663"/>
          </a:xfrm>
          <a:prstGeom prst="rect">
            <a:avLst/>
          </a:prstGeom>
        </p:spPr>
        <p:txBody>
          <a:bodyPr vert="horz" lIns="91496" tIns="45748" rIns="91496" bIns="4574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2877" y="1"/>
            <a:ext cx="3995737" cy="347663"/>
          </a:xfrm>
          <a:prstGeom prst="rect">
            <a:avLst/>
          </a:prstGeom>
        </p:spPr>
        <p:txBody>
          <a:bodyPr vert="horz" lIns="91496" tIns="45748" rIns="91496" bIns="45748" rtlCol="0"/>
          <a:lstStyle>
            <a:lvl1pPr algn="r">
              <a:defRPr sz="1200"/>
            </a:lvl1pPr>
          </a:lstStyle>
          <a:p>
            <a:fld id="{F5B4ADCB-2F64-4227-B2A2-AD812343A1D1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1788" y="519113"/>
            <a:ext cx="34766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6" tIns="45748" rIns="91496" bIns="4574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338" y="3300416"/>
            <a:ext cx="7375526" cy="3125787"/>
          </a:xfrm>
          <a:prstGeom prst="rect">
            <a:avLst/>
          </a:prstGeom>
        </p:spPr>
        <p:txBody>
          <a:bodyPr vert="horz" lIns="91496" tIns="45748" rIns="91496" bIns="4574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97652"/>
            <a:ext cx="3995737" cy="347663"/>
          </a:xfrm>
          <a:prstGeom prst="rect">
            <a:avLst/>
          </a:prstGeom>
        </p:spPr>
        <p:txBody>
          <a:bodyPr vert="horz" lIns="91496" tIns="45748" rIns="91496" bIns="4574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2877" y="6597652"/>
            <a:ext cx="3995737" cy="347663"/>
          </a:xfrm>
          <a:prstGeom prst="rect">
            <a:avLst/>
          </a:prstGeom>
        </p:spPr>
        <p:txBody>
          <a:bodyPr vert="horz" lIns="91496" tIns="45748" rIns="91496" bIns="45748" rtlCol="0" anchor="b"/>
          <a:lstStyle>
            <a:lvl1pPr algn="r">
              <a:defRPr sz="1200"/>
            </a:lvl1pPr>
          </a:lstStyle>
          <a:p>
            <a:fld id="{10882875-62B1-4294-A809-EE49714CC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6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82875-62B1-4294-A809-EE49714CCD6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83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82875-62B1-4294-A809-EE49714CCD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33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82875-62B1-4294-A809-EE49714CCD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60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Detailed dates</a:t>
            </a:r>
            <a:r>
              <a:rPr lang="en-US" baseline="0"/>
              <a:t> that the chartered buses run will be briefed by the 1stSgt since the buses DO NOT operate on a consistent time schedule. ( i.e. During the second or third week of the month on a Tuesday or Wednesday.)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82875-62B1-4294-A809-EE49714CCD6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87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82875-62B1-4294-A809-EE49714CCD6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84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8C76-C45E-40E5-B15F-530AF770DEF6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595C-6616-D541-B251-EAED392A0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000A-5770-4B1F-89C1-48631B5A01E3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595C-6616-D541-B251-EAED392A0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76F3-7584-4FCC-9C4A-C3F2F87EC78B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595C-6616-D541-B251-EAED392A0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4DF6C-490D-49A0-872D-5C3999060501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595C-6616-D541-B251-EAED392A0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797D-4C82-4487-B455-03F3AFF45DE1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595C-6616-D541-B251-EAED392A0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AA97-1C52-4752-8A5A-1C4A2544CDE4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595C-6616-D541-B251-EAED392A0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B9E9-A432-40B7-B149-BD7F16942F67}" type="datetime1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595C-6616-D541-B251-EAED392A0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16AD-7271-44A2-B241-18AB25F43A50}" type="datetime1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595C-6616-D541-B251-EAED392A0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686E-7528-4FCD-B717-AC5794D34172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595C-6616-D541-B251-EAED392A0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DEA9-ACC9-45F0-8C4F-AA76A4422ACE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595C-6616-D541-B251-EAED392A0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F2E1-5AC6-4F4B-8469-8FD86EE54F66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595C-6616-D541-B251-EAED392A0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140F8-FD35-4D16-B73C-9E9890C62158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2595C-6616-D541-B251-EAED392A0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_Corrected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152399"/>
            <a:ext cx="6934200" cy="760507"/>
          </a:xfrm>
        </p:spPr>
        <p:txBody>
          <a:bodyPr>
            <a:noAutofit/>
          </a:bodyPr>
          <a:lstStyle/>
          <a:p>
            <a:r>
              <a:rPr lang="en-US" sz="2400">
                <a:latin typeface="Century Schoolbook"/>
              </a:rPr>
              <a:t>SOI-East Brief to Graduating Marines at MCRD Parris Island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722343"/>
            <a:ext cx="6172200" cy="1447800"/>
          </a:xfrm>
        </p:spPr>
        <p:txBody>
          <a:bodyPr>
            <a:noAutofit/>
          </a:bodyPr>
          <a:lstStyle/>
          <a:p>
            <a:r>
              <a:rPr lang="en-US" sz="1800">
                <a:solidFill>
                  <a:schemeClr val="tx1"/>
                </a:solidFill>
                <a:latin typeface="Lucida Calligraphy" panose="03010101010101010101" pitchFamily="66" charset="0"/>
              </a:rPr>
              <a:t>“Only in the Marine Corps can you take an artillery man, or tanker, or a cook and tell him that he is an infantryman, and he’ll know what to do.”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Lucida Calligraphy" panose="03010101010101010101" pitchFamily="66" charset="0"/>
              </a:rPr>
              <a:t>	</a:t>
            </a:r>
            <a:r>
              <a:rPr lang="en-US" sz="1400">
                <a:solidFill>
                  <a:schemeClr val="tx1"/>
                </a:solidFill>
                <a:latin typeface="Lucida Calligraphy" panose="03010101010101010101" pitchFamily="66" charset="0"/>
              </a:rPr>
              <a:t>-General C. E. Mundy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Lucida Calligraphy" panose="03010101010101010101" pitchFamily="66" charset="0"/>
              </a:rPr>
              <a:t>		30</a:t>
            </a:r>
            <a:r>
              <a:rPr lang="en-US" sz="1400" baseline="30000">
                <a:solidFill>
                  <a:schemeClr val="tx1"/>
                </a:solidFill>
                <a:latin typeface="Lucida Calligraphy" panose="03010101010101010101" pitchFamily="66" charset="0"/>
              </a:rPr>
              <a:t>th</a:t>
            </a:r>
            <a:r>
              <a:rPr lang="en-US" sz="1400">
                <a:solidFill>
                  <a:schemeClr val="tx1"/>
                </a:solidFill>
                <a:latin typeface="Lucida Calligraphy" panose="03010101010101010101" pitchFamily="66" charset="0"/>
              </a:rPr>
              <a:t> Commandant of the Marine Corps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90800" y="4495800"/>
            <a:ext cx="57150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 panose="03010101010101010101" pitchFamily="66" charset="0"/>
              </a:rPr>
              <a:t>“Every Marine is, first and foremost</a:t>
            </a:r>
            <a:r>
              <a:rPr lang="en-US">
                <a:latin typeface="Lucida Calligraphy" panose="03010101010101010101" pitchFamily="66" charset="0"/>
              </a:rPr>
              <a:t>, a Rifleman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 panose="03010101010101010101" pitchFamily="66" charset="0"/>
              </a:rPr>
              <a:t>.”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 panose="03010101010101010101" pitchFamily="66" charset="0"/>
              </a:rPr>
              <a:t>	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 panose="03010101010101010101" pitchFamily="66" charset="0"/>
              </a:rPr>
              <a:t>-General A.</a:t>
            </a:r>
            <a:r>
              <a:rPr kumimoji="0" lang="en-US" sz="14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 panose="03010101010101010101" pitchFamily="66" charset="0"/>
              </a:rPr>
              <a:t> M. Gray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 panose="03010101010101010101" pitchFamily="66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 panose="03010101010101010101" pitchFamily="66" charset="0"/>
              </a:rPr>
              <a:t>		</a:t>
            </a:r>
            <a:r>
              <a:rPr lang="en-US" sz="1400">
                <a:latin typeface="Lucida Calligraphy" panose="03010101010101010101" pitchFamily="66" charset="0"/>
              </a:rPr>
              <a:t>29</a:t>
            </a:r>
            <a:r>
              <a:rPr kumimoji="0" lang="en-US" sz="1400" b="0" i="0" u="none" strike="noStrike" kern="1200" cap="none" spc="0" normalizeH="0" baseline="3000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 panose="03010101010101010101" pitchFamily="66" charset="0"/>
              </a:rPr>
              <a:t>th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 panose="03010101010101010101" pitchFamily="66" charset="0"/>
              </a:rPr>
              <a:t> Commandant of the Marine Corps </a:t>
            </a:r>
          </a:p>
        </p:txBody>
      </p:sp>
      <p:pic>
        <p:nvPicPr>
          <p:cNvPr id="9" name="Picture 8" descr="MCT Logo.ai"/>
          <p:cNvPicPr>
            <a:picLocks noChangeAspect="1"/>
          </p:cNvPicPr>
          <p:nvPr/>
        </p:nvPicPr>
        <p:blipFill>
          <a:blip r:embed="rId4" cstate="email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3447" y="1325656"/>
            <a:ext cx="2360706" cy="2360707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495800"/>
            <a:ext cx="1979707" cy="197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595C-6616-D541-B251-EAED392A084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27BF94-BABE-9B84-AD37-734E49453F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" y="6496830"/>
            <a:ext cx="1981372" cy="3048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_Corrected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76200"/>
            <a:ext cx="7239000" cy="760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ITBn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38200" y="1100974"/>
            <a:ext cx="7696200" cy="68654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576"/>
              </a:spcBef>
              <a:spcAft>
                <a:spcPts val="400"/>
              </a:spcAft>
            </a:pPr>
            <a:r>
              <a:rPr lang="en-US" b="1" u="sng">
                <a:solidFill>
                  <a:schemeClr val="tx1"/>
                </a:solidFill>
                <a:cs typeface="Calibri"/>
              </a:rPr>
              <a:t>Infantry Marine Course - Skillsets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2595C-6616-D541-B251-EAED392A08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9EDE3E-E35D-569C-2E29-98C62F9CE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594" y="2179581"/>
            <a:ext cx="4311180" cy="397838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E63A387-E895-8A4B-750D-55C6E0175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613117"/>
              </p:ext>
            </p:extLst>
          </p:nvPr>
        </p:nvGraphicFramePr>
        <p:xfrm>
          <a:off x="348226" y="1750143"/>
          <a:ext cx="4054475" cy="4908038"/>
        </p:xfrm>
        <a:graphic>
          <a:graphicData uri="http://schemas.openxmlformats.org/drawingml/2006/table">
            <a:tbl>
              <a:tblPr firstRow="1" firstCol="1" bandRow="1"/>
              <a:tblGrid>
                <a:gridCol w="1997075">
                  <a:extLst>
                    <a:ext uri="{9D8B030D-6E8A-4147-A177-3AD203B41FA5}">
                      <a16:colId xmlns:a16="http://schemas.microsoft.com/office/drawing/2014/main" val="398696039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1390400796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3080097004"/>
                    </a:ext>
                  </a:extLst>
                </a:gridCol>
              </a:tblGrid>
              <a:tr h="2416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Skillset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Historical ITB</a:t>
                      </a:r>
                      <a:endParaRPr lang="en-US" sz="1100"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715409"/>
                  </a:ext>
                </a:extLst>
              </a:tr>
              <a:tr h="2174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Employ the Service Rifle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Adv. Beginner</a:t>
                      </a:r>
                      <a:endParaRPr lang="en-US" sz="1100"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Adv. Beginner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261952"/>
                  </a:ext>
                </a:extLst>
              </a:tr>
              <a:tr h="2174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Optimize Human Performance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Novice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Novice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018128"/>
                  </a:ext>
                </a:extLst>
              </a:tr>
              <a:tr h="3164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Embody the Marine Corps Philosophy of Warfighting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Novice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Novice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178749"/>
                  </a:ext>
                </a:extLst>
              </a:tr>
              <a:tr h="2174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Operate in Aquatic Environment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Adv. Beginner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886507"/>
                  </a:ext>
                </a:extLst>
              </a:tr>
              <a:tr h="2174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Conduct Fire and Maneuver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Novice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Adv. Beginner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146650"/>
                  </a:ext>
                </a:extLst>
              </a:tr>
              <a:tr h="2174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Employ Demolitions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Adv. Beginner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991957"/>
                  </a:ext>
                </a:extLst>
              </a:tr>
              <a:tr h="2174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Employ Mortars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Adv. Beginner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Being Developed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319307"/>
                  </a:ext>
                </a:extLst>
              </a:tr>
              <a:tr h="2174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Employ Grenade Launchers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Adv. Beginner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500876"/>
                  </a:ext>
                </a:extLst>
              </a:tr>
              <a:tr h="2174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Employ Machineguns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Adv. Beginner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Novice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054252"/>
                  </a:ext>
                </a:extLst>
              </a:tr>
              <a:tr h="2174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Employ Anti-Armor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Adv. Beginner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Novice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093509"/>
                  </a:ext>
                </a:extLst>
              </a:tr>
              <a:tr h="2174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Perform Tactical Combat Casualty Care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Novice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Adv. Beginner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870569"/>
                  </a:ext>
                </a:extLst>
              </a:tr>
              <a:tr h="2174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Conduct Fieldcraft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Novice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Novice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15884"/>
                  </a:ext>
                </a:extLst>
              </a:tr>
              <a:tr h="2174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Manage Signature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Novice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Adv. Beginner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41874"/>
                  </a:ext>
                </a:extLst>
              </a:tr>
              <a:tr h="2174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Navigate to an Objective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Novice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Adv. Beginner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82870"/>
                  </a:ext>
                </a:extLst>
              </a:tr>
              <a:tr h="2174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Patrolling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Novice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Adv. Beginner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040997"/>
                  </a:ext>
                </a:extLst>
              </a:tr>
              <a:tr h="2174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Scouting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Novice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8492"/>
                  </a:ext>
                </a:extLst>
              </a:tr>
              <a:tr h="2174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Defend a Position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Novice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Adv. Beginner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805233"/>
                  </a:ext>
                </a:extLst>
              </a:tr>
              <a:tr h="2174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Combat Orders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Novice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Novice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930558"/>
                  </a:ext>
                </a:extLst>
              </a:tr>
              <a:tr h="2174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Employ C4I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Adv. Beginner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882099"/>
                  </a:ext>
                </a:extLst>
              </a:tr>
              <a:tr h="2174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Operate in Compartmentalized Terrain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Novice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Novice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731925"/>
                  </a:ext>
                </a:extLst>
              </a:tr>
              <a:tr h="217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15*</a:t>
                      </a:r>
                      <a:endParaRPr lang="en-US" sz="1100">
                        <a:effectLst/>
                        <a:highlight>
                          <a:srgbClr val="00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793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570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_Corrected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76200"/>
            <a:ext cx="7239000" cy="760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ITBn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38200" y="1294653"/>
            <a:ext cx="3962400" cy="510540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l">
              <a:spcBef>
                <a:spcPts val="576"/>
              </a:spcBef>
              <a:spcAft>
                <a:spcPts val="400"/>
              </a:spcAft>
            </a:pPr>
            <a:r>
              <a:rPr lang="en-US" b="1" u="sng">
                <a:solidFill>
                  <a:schemeClr val="tx1"/>
                </a:solidFill>
                <a:cs typeface="Calibri"/>
              </a:rPr>
              <a:t>Infantry Weapons Course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2400">
                <a:solidFill>
                  <a:schemeClr val="tx1"/>
                </a:solidFill>
                <a:latin typeface="Century Schoolbook"/>
              </a:rPr>
              <a:t> 21 training days over 4 weeks</a:t>
            </a:r>
          </a:p>
          <a:p>
            <a:pPr lvl="1"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1700">
                <a:solidFill>
                  <a:schemeClr val="tx1"/>
                </a:solidFill>
                <a:latin typeface="Century Schoolbook"/>
              </a:rPr>
              <a:t> Active Duty - Based on assignment, Marines are screened and selected to attend IWC to obtain 0331, 0341, or 0352 MOS</a:t>
            </a:r>
          </a:p>
          <a:p>
            <a:pPr lvl="1"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1700">
                <a:solidFill>
                  <a:schemeClr val="tx1"/>
                </a:solidFill>
                <a:latin typeface="Century Schoolbook"/>
              </a:rPr>
              <a:t> All Contracted Weapons MOSs (predominately reservists) attend IWC</a:t>
            </a:r>
          </a:p>
          <a:p>
            <a:pPr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2400">
                <a:solidFill>
                  <a:schemeClr val="tx1"/>
                </a:solidFill>
                <a:latin typeface="Century Schoolbook"/>
              </a:rPr>
              <a:t> After IMC or IWC graduation, assigned to:</a:t>
            </a:r>
          </a:p>
          <a:p>
            <a:pPr lvl="1"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1700">
                <a:solidFill>
                  <a:schemeClr val="tx1"/>
                </a:solidFill>
                <a:latin typeface="Century Schoolbook"/>
              </a:rPr>
              <a:t> Fleet Marine Force</a:t>
            </a:r>
          </a:p>
          <a:p>
            <a:pPr lvl="1"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1700">
                <a:solidFill>
                  <a:schemeClr val="tx1"/>
                </a:solidFill>
                <a:latin typeface="Century Schoolbook"/>
              </a:rPr>
              <a:t> Marine Corps Security Force Regiment</a:t>
            </a:r>
          </a:p>
          <a:p>
            <a:pPr lvl="1"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1700">
                <a:solidFill>
                  <a:schemeClr val="tx1"/>
                </a:solidFill>
                <a:latin typeface="Century Schoolbook"/>
              </a:rPr>
              <a:t> Marine Barracks at 8th &amp; I</a:t>
            </a:r>
          </a:p>
          <a:p>
            <a:pPr lvl="2"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1700">
                <a:solidFill>
                  <a:schemeClr val="tx1"/>
                </a:solidFill>
                <a:latin typeface="Century Schoolbook"/>
              </a:rPr>
              <a:t>Screening required</a:t>
            </a:r>
          </a:p>
          <a:p>
            <a:pPr lvl="1"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1700">
                <a:solidFill>
                  <a:schemeClr val="tx1"/>
                </a:solidFill>
                <a:latin typeface="Century Schoolbook"/>
              </a:rPr>
              <a:t> Or follow-on MOS School (0313 or 0321).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2595C-6616-D541-B251-EAED392A08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 descr="150204-M-NT768-002.jpg">
            <a:extLst>
              <a:ext uri="{FF2B5EF4-FFF2-40B4-BE49-F238E27FC236}">
                <a16:creationId xmlns:a16="http://schemas.microsoft.com/office/drawing/2014/main" id="{B8D9B9B2-4886-FE2F-8BD9-624230B061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1219200"/>
            <a:ext cx="3962400" cy="264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150122-M-NT768-004.jpg">
            <a:extLst>
              <a:ext uri="{FF2B5EF4-FFF2-40B4-BE49-F238E27FC236}">
                <a16:creationId xmlns:a16="http://schemas.microsoft.com/office/drawing/2014/main" id="{AAD050A2-EB5E-EBA9-BB11-205653C7B7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4038600"/>
            <a:ext cx="3962400" cy="2641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540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_Corrected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52500" y="76200"/>
            <a:ext cx="7239000" cy="760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>
                <a:latin typeface="Century Schoolbook"/>
                <a:ea typeface="+mj-ea"/>
                <a:cs typeface="+mj-cs"/>
              </a:rPr>
              <a:t>Reporting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595C-6616-D541-B251-EAED392A084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216818"/>
            <a:ext cx="8839200" cy="532209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_Corrected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-114300"/>
            <a:ext cx="9448800" cy="70866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4400" y="76200"/>
            <a:ext cx="7239000" cy="760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latin typeface="Century Schoolbook"/>
                <a:ea typeface="+mj-ea"/>
                <a:cs typeface="+mj-cs"/>
              </a:rPr>
              <a:t>Reporting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14400" y="1142999"/>
            <a:ext cx="7315200" cy="5578475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algn="l">
              <a:spcBef>
                <a:spcPts val="0"/>
              </a:spcBef>
              <a:buFont typeface="Arial"/>
              <a:buChar char="•"/>
            </a:pPr>
            <a:r>
              <a:rPr lang="en-US" sz="2200" dirty="0">
                <a:solidFill>
                  <a:schemeClr val="tx1"/>
                </a:solidFill>
                <a:latin typeface="Century Schoolbook"/>
              </a:rPr>
              <a:t>  </a:t>
            </a:r>
            <a:r>
              <a:rPr lang="en-US" sz="2000" dirty="0">
                <a:solidFill>
                  <a:schemeClr val="tx1"/>
                </a:solidFill>
                <a:latin typeface="Century Schoolbook"/>
              </a:rPr>
              <a:t>SOI-East is located at Camp Geiger, N.C. (aboard Marine Corps</a:t>
            </a:r>
          </a:p>
          <a:p>
            <a:pPr algn="l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Century Schoolbook"/>
              </a:rPr>
              <a:t>   Air Station New River (MCAS NR) in Jacksonville, NC.</a:t>
            </a:r>
          </a:p>
          <a:p>
            <a:pPr algn="l">
              <a:spcBef>
                <a:spcPts val="1176"/>
              </a:spcBef>
              <a:spcAft>
                <a:spcPts val="400"/>
              </a:spcAft>
              <a:buFont typeface="Arial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Century Schoolbook"/>
              </a:rPr>
              <a:t> </a:t>
            </a:r>
            <a:r>
              <a:rPr lang="en-US" sz="2200" b="1" dirty="0">
                <a:solidFill>
                  <a:schemeClr val="tx1"/>
                </a:solidFill>
                <a:latin typeface="Century Schoolbook"/>
              </a:rPr>
              <a:t>Uniform for reporting is </a:t>
            </a:r>
            <a:r>
              <a:rPr lang="en-US" sz="2200" b="1" u="sng" dirty="0">
                <a:solidFill>
                  <a:schemeClr val="tx1"/>
                </a:solidFill>
                <a:latin typeface="Century Schoolbook"/>
              </a:rPr>
              <a:t>SERVICE ALPHAS</a:t>
            </a:r>
          </a:p>
          <a:p>
            <a:pPr marL="742950" lvl="1" indent="-285750" algn="l">
              <a:spcBef>
                <a:spcPts val="1176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Century Schoolbook"/>
              </a:rPr>
              <a:t>Arrive on base in proper fitting Service Alphas. </a:t>
            </a:r>
          </a:p>
          <a:p>
            <a:pPr marL="742950" lvl="1" indent="-285750" algn="l">
              <a:spcBef>
                <a:spcPts val="1176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700" b="1" u="sng" dirty="0">
                <a:solidFill>
                  <a:schemeClr val="tx1"/>
                </a:solidFill>
                <a:latin typeface="Century Schoolbook"/>
              </a:rPr>
              <a:t>HAVE A FRESH HAIRCUT</a:t>
            </a:r>
            <a:r>
              <a:rPr lang="en-US" sz="1700" dirty="0">
                <a:solidFill>
                  <a:schemeClr val="tx1"/>
                </a:solidFill>
                <a:latin typeface="Century Schoolbook"/>
              </a:rPr>
              <a:t>/ No designs or eyebrow slashing.</a:t>
            </a:r>
          </a:p>
          <a:p>
            <a:pPr marL="742950" lvl="1" indent="-285750" algn="l">
              <a:spcBef>
                <a:spcPts val="1176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Century Schoolbook"/>
              </a:rPr>
              <a:t>Ensure you are in your Service Alphas and have 1 Set of Woodlands, Service book and Military ID on your Person/Carry on.</a:t>
            </a:r>
          </a:p>
          <a:p>
            <a:pPr marL="742950" lvl="1" indent="-285750" algn="l">
              <a:spcBef>
                <a:spcPts val="1176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Century Schoolbook"/>
              </a:rPr>
              <a:t>Do not change in parking lots.</a:t>
            </a:r>
          </a:p>
          <a:p>
            <a:pPr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  <a:latin typeface="Century Schoolbook"/>
              </a:rPr>
              <a:t> MCT Check-In</a:t>
            </a:r>
          </a:p>
          <a:p>
            <a:pPr marL="742950" lvl="1" indent="-285750" algn="l">
              <a:spcBef>
                <a:spcPts val="576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Century Schoolbook"/>
              </a:rPr>
              <a:t>You will be dropped at the Visitors center, where you will then get picked up VIA van and/or Bus</a:t>
            </a:r>
          </a:p>
          <a:p>
            <a:pPr marL="742950" lvl="1" indent="-285750" algn="l">
              <a:spcBef>
                <a:spcPts val="576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Century Schoolbook"/>
              </a:rPr>
              <a:t>You will then Check into Bldg. G540, Where the present Company will be located.</a:t>
            </a:r>
          </a:p>
          <a:p>
            <a:pPr marL="742950" lvl="1" indent="-285750" algn="l">
              <a:spcBef>
                <a:spcPts val="576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Century Schoolbook"/>
              </a:rPr>
              <a:t>Check in by 1200 on the day of your orders or you risk being dropped.</a:t>
            </a:r>
          </a:p>
          <a:p>
            <a:pPr marL="742950" lvl="1" indent="-285750" algn="l">
              <a:spcBef>
                <a:spcPts val="576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Century Schoolbook"/>
              </a:rPr>
              <a:t>MCT Officer of the Day (OOD): 910-376-5668</a:t>
            </a:r>
          </a:p>
          <a:p>
            <a:pPr marL="742950" lvl="1" indent="-285750" algn="l">
              <a:spcBef>
                <a:spcPts val="576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Century Schoolbook"/>
              </a:rPr>
              <a:t>Administrative Student Control (ASC): 910-449-2244</a:t>
            </a:r>
          </a:p>
          <a:p>
            <a:pPr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  <a:latin typeface="Century Schoolbook"/>
              </a:rPr>
              <a:t> </a:t>
            </a:r>
            <a:r>
              <a:rPr lang="en-US" sz="2800" dirty="0" err="1">
                <a:solidFill>
                  <a:schemeClr val="tx1"/>
                </a:solidFill>
                <a:latin typeface="Century Schoolbook"/>
              </a:rPr>
              <a:t>ITB</a:t>
            </a:r>
            <a:r>
              <a:rPr lang="en-US" sz="2800" dirty="0">
                <a:solidFill>
                  <a:schemeClr val="tx1"/>
                </a:solidFill>
                <a:latin typeface="Century Schoolbook"/>
              </a:rPr>
              <a:t> Check-In</a:t>
            </a:r>
          </a:p>
          <a:p>
            <a:pPr marL="742950" lvl="1" indent="-285750" algn="l">
              <a:spcBef>
                <a:spcPts val="576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Century Schoolbook"/>
              </a:rPr>
              <a:t>Check into Bldg. </a:t>
            </a:r>
            <a:r>
              <a:rPr lang="en-US" sz="1700" dirty="0" err="1">
                <a:solidFill>
                  <a:schemeClr val="tx1"/>
                </a:solidFill>
                <a:latin typeface="Century Schoolbook"/>
              </a:rPr>
              <a:t>G702</a:t>
            </a:r>
            <a:r>
              <a:rPr lang="en-US" sz="1700" dirty="0">
                <a:solidFill>
                  <a:schemeClr val="tx1"/>
                </a:solidFill>
                <a:latin typeface="Century Schoolbook"/>
              </a:rPr>
              <a:t> with </a:t>
            </a:r>
            <a:r>
              <a:rPr lang="en-US" sz="1700" dirty="0" err="1">
                <a:solidFill>
                  <a:schemeClr val="tx1"/>
                </a:solidFill>
                <a:latin typeface="Century Schoolbook"/>
              </a:rPr>
              <a:t>ITB</a:t>
            </a:r>
            <a:r>
              <a:rPr lang="en-US" sz="1700" dirty="0">
                <a:solidFill>
                  <a:schemeClr val="tx1"/>
                </a:solidFill>
                <a:latin typeface="Century Schoolbook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Century Schoolbook"/>
              </a:rPr>
              <a:t>RSO&amp;I</a:t>
            </a:r>
            <a:r>
              <a:rPr lang="en-US" sz="1700" dirty="0">
                <a:solidFill>
                  <a:schemeClr val="tx1"/>
                </a:solidFill>
                <a:latin typeface="Century Schoolbook"/>
              </a:rPr>
              <a:t> Staff</a:t>
            </a:r>
          </a:p>
          <a:p>
            <a:pPr marL="742950" lvl="1" indent="-285750" algn="l">
              <a:spcBef>
                <a:spcPts val="576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tx1"/>
                </a:solidFill>
                <a:latin typeface="Century Schoolbook"/>
              </a:rPr>
              <a:t>ITB</a:t>
            </a:r>
            <a:r>
              <a:rPr lang="en-US" sz="1700" dirty="0">
                <a:solidFill>
                  <a:schemeClr val="tx1"/>
                </a:solidFill>
                <a:latin typeface="Century Schoolbook"/>
              </a:rPr>
              <a:t> Officer of the Day (OOD): 910-238-9833</a:t>
            </a:r>
          </a:p>
          <a:p>
            <a:pPr marL="742950" lvl="1" indent="-285750" algn="l">
              <a:spcBef>
                <a:spcPts val="576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Century Schoolbook"/>
              </a:rPr>
              <a:t>Administrative Student Control (ASC): 910-449-2244</a:t>
            </a:r>
          </a:p>
          <a:p>
            <a:pPr marL="742950" lvl="1" indent="-285750" algn="l">
              <a:spcBef>
                <a:spcPts val="576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Century Schoolbook"/>
              </a:rPr>
              <a:t>If not able to locate facility to conduct check-in please contact your respective OOD.</a:t>
            </a:r>
          </a:p>
          <a:p>
            <a:pPr algn="l">
              <a:spcBef>
                <a:spcPts val="576"/>
              </a:spcBef>
              <a:spcAft>
                <a:spcPts val="400"/>
              </a:spcAft>
            </a:pPr>
            <a:r>
              <a:rPr lang="en-US" sz="1800" b="1" dirty="0">
                <a:solidFill>
                  <a:schemeClr val="tx1"/>
                </a:solidFill>
                <a:latin typeface="Century Schoolbook"/>
              </a:rPr>
              <a:t>**</a:t>
            </a:r>
            <a:r>
              <a:rPr lang="en-US" sz="1800" dirty="0">
                <a:solidFill>
                  <a:schemeClr val="tx1"/>
                </a:solidFill>
                <a:latin typeface="Century Schoolbook"/>
              </a:rPr>
              <a:t>Call your Recruiting Station as a default**</a:t>
            </a:r>
          </a:p>
          <a:p>
            <a:pPr algn="l">
              <a:spcBef>
                <a:spcPts val="576"/>
              </a:spcBef>
              <a:spcAft>
                <a:spcPts val="400"/>
              </a:spcAft>
            </a:pPr>
            <a:endParaRPr lang="en-US" sz="1600" dirty="0">
              <a:solidFill>
                <a:schemeClr val="tx1"/>
              </a:solidFill>
              <a:latin typeface="Century Schoolbook"/>
            </a:endParaRPr>
          </a:p>
          <a:p>
            <a:pPr algn="l">
              <a:spcBef>
                <a:spcPts val="576"/>
              </a:spcBef>
              <a:spcAft>
                <a:spcPts val="400"/>
              </a:spcAft>
            </a:pPr>
            <a:endParaRPr lang="en-US" sz="1600" dirty="0">
              <a:solidFill>
                <a:schemeClr val="tx1"/>
              </a:solidFill>
              <a:latin typeface="Century Schoolbook"/>
            </a:endParaRPr>
          </a:p>
          <a:p>
            <a:pPr algn="l">
              <a:spcBef>
                <a:spcPts val="576"/>
              </a:spcBef>
              <a:spcAft>
                <a:spcPts val="400"/>
              </a:spcAft>
            </a:pPr>
            <a:endParaRPr lang="en-US" sz="1600" dirty="0">
              <a:solidFill>
                <a:schemeClr val="tx1"/>
              </a:solidFill>
              <a:latin typeface="Century Schoolbook"/>
            </a:endParaRPr>
          </a:p>
          <a:p>
            <a:pPr algn="l">
              <a:spcBef>
                <a:spcPts val="576"/>
              </a:spcBef>
              <a:spcAft>
                <a:spcPts val="400"/>
              </a:spcAft>
            </a:pPr>
            <a:endParaRPr lang="en-US" sz="1600" dirty="0">
              <a:solidFill>
                <a:schemeClr val="tx1"/>
              </a:solidFill>
              <a:latin typeface="Century Schoolbook"/>
            </a:endParaRPr>
          </a:p>
          <a:p>
            <a:pPr lvl="1" algn="l">
              <a:spcBef>
                <a:spcPts val="1176"/>
              </a:spcBef>
              <a:spcAft>
                <a:spcPts val="600"/>
              </a:spcAft>
              <a:buFont typeface="Arial"/>
              <a:buChar char="•"/>
            </a:pPr>
            <a:endParaRPr lang="en-US" sz="1600" dirty="0">
              <a:solidFill>
                <a:schemeClr val="tx1"/>
              </a:solidFill>
              <a:latin typeface="Century School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595C-6616-D541-B251-EAED392A084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_Corrected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52500" y="76200"/>
            <a:ext cx="7239000" cy="760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latin typeface="Century Schoolbook"/>
                <a:ea typeface="+mj-ea"/>
                <a:cs typeface="+mj-cs"/>
              </a:rPr>
              <a:t>Map of Camp Geiger Visitors Center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595C-6616-D541-B251-EAED392A084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4" name="object 91"/>
          <p:cNvSpPr txBox="1"/>
          <p:nvPr/>
        </p:nvSpPr>
        <p:spPr>
          <a:xfrm>
            <a:off x="3691255" y="1062140"/>
            <a:ext cx="1995170" cy="240665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vert="horz" wrap="square" lIns="0" tIns="0" rIns="0" bIns="0" rtlCol="0" anchor="ctr">
            <a:spAutoFit/>
          </a:bodyPr>
          <a:lstStyle/>
          <a:p>
            <a:pPr marL="889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1200" spc="10" dirty="0">
                <a:solidFill>
                  <a:srgbClr val="01010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CAMP GEIGER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 descr="An aerial view of a road&#10;&#10;Description automatically generated with medium confidence">
            <a:extLst>
              <a:ext uri="{FF2B5EF4-FFF2-40B4-BE49-F238E27FC236}">
                <a16:creationId xmlns:a16="http://schemas.microsoft.com/office/drawing/2014/main" id="{1572BCED-8D7E-378A-48F9-68F255AF8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7251"/>
            <a:ext cx="9144000" cy="5810749"/>
          </a:xfrm>
          <a:prstGeom prst="rect">
            <a:avLst/>
          </a:prstGeom>
        </p:spPr>
      </p:pic>
      <p:sp>
        <p:nvSpPr>
          <p:cNvPr id="33" name="object 91"/>
          <p:cNvSpPr txBox="1"/>
          <p:nvPr/>
        </p:nvSpPr>
        <p:spPr>
          <a:xfrm>
            <a:off x="1379982" y="5102806"/>
            <a:ext cx="90913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vert="horz" wrap="square" lIns="0" tIns="0" rIns="0" bIns="0" rtlCol="0" anchor="ctr">
            <a:spAutoFit/>
          </a:bodyPr>
          <a:lstStyle/>
          <a:p>
            <a:pPr marL="8890" algn="ctr"/>
            <a:r>
              <a:rPr lang="en-US" sz="1000" b="1" kern="1200" spc="10" dirty="0">
                <a:solidFill>
                  <a:srgbClr val="010101"/>
                </a:solidFill>
                <a:effectLst/>
                <a:latin typeface="Cambria"/>
                <a:ea typeface="Times New Roman" panose="02020603050405020304" pitchFamily="18" charset="0"/>
                <a:cs typeface="Arial"/>
              </a:rPr>
              <a:t>CAMP GEIGER VISITORS CENTER</a:t>
            </a:r>
            <a:endParaRPr lang="en-US" sz="2400" dirty="0">
              <a:effectLst/>
              <a:latin typeface="Cambria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8" name="object 91">
            <a:extLst>
              <a:ext uri="{FF2B5EF4-FFF2-40B4-BE49-F238E27FC236}">
                <a16:creationId xmlns:a16="http://schemas.microsoft.com/office/drawing/2014/main" id="{122A3EE9-2699-2F8D-7D56-DD8F83AAF283}"/>
              </a:ext>
            </a:extLst>
          </p:cNvPr>
          <p:cNvSpPr txBox="1"/>
          <p:nvPr/>
        </p:nvSpPr>
        <p:spPr>
          <a:xfrm>
            <a:off x="5302660" y="5465518"/>
            <a:ext cx="90913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vert="horz" wrap="square" lIns="0" tIns="0" rIns="0" bIns="0" rtlCol="0" anchor="ctr">
            <a:spAutoFit/>
          </a:bodyPr>
          <a:lstStyle/>
          <a:p>
            <a:pPr marL="8890" algn="ctr"/>
            <a:r>
              <a:rPr lang="en-US" sz="1000" b="1" kern="1200" spc="10" dirty="0">
                <a:solidFill>
                  <a:srgbClr val="010101"/>
                </a:solidFill>
                <a:effectLst/>
                <a:latin typeface="Cambria"/>
                <a:ea typeface="Times New Roman" panose="02020603050405020304" pitchFamily="18" charset="0"/>
                <a:cs typeface="Arial"/>
              </a:rPr>
              <a:t>STUDENT PICKUP VIA VAN/BUS</a:t>
            </a:r>
            <a:endParaRPr lang="en-US" sz="2400" dirty="0">
              <a:effectLst/>
              <a:latin typeface="Cambria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D73619-4D4C-7E25-7A21-5069E886A2B1}"/>
              </a:ext>
            </a:extLst>
          </p:cNvPr>
          <p:cNvSpPr txBox="1"/>
          <p:nvPr/>
        </p:nvSpPr>
        <p:spPr>
          <a:xfrm>
            <a:off x="873252" y="4148699"/>
            <a:ext cx="101346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Check in with Combat Instructor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AF5B23-3DE5-1A72-F50B-C8B891837B2A}"/>
              </a:ext>
            </a:extLst>
          </p:cNvPr>
          <p:cNvSpPr txBox="1"/>
          <p:nvPr/>
        </p:nvSpPr>
        <p:spPr>
          <a:xfrm>
            <a:off x="5209827" y="4464839"/>
            <a:ext cx="101346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Stage For Van </a:t>
            </a:r>
            <a:r>
              <a:rPr lang="en-US" sz="1400" dirty="0" err="1"/>
              <a:t>And/Or</a:t>
            </a:r>
            <a:r>
              <a:rPr lang="en-US" sz="1400" dirty="0"/>
              <a:t> Bus</a:t>
            </a:r>
          </a:p>
        </p:txBody>
      </p:sp>
    </p:spTree>
    <p:extLst>
      <p:ext uri="{BB962C8B-B14F-4D97-AF65-F5344CB8AC3E}">
        <p14:creationId xmlns:p14="http://schemas.microsoft.com/office/powerpoint/2010/main" val="4263480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_Corrected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52500" y="76200"/>
            <a:ext cx="7239000" cy="760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>
                <a:latin typeface="Century Schoolbook"/>
                <a:ea typeface="+mj-ea"/>
                <a:cs typeface="+mj-cs"/>
              </a:rPr>
              <a:t>Map of Camp Geiger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595C-6616-D541-B251-EAED392A084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AF4E71-5FC0-1A4F-871F-11043D971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" y="1049499"/>
            <a:ext cx="9144000" cy="5808501"/>
          </a:xfrm>
          <a:prstGeom prst="rect">
            <a:avLst/>
          </a:prstGeom>
        </p:spPr>
      </p:pic>
      <p:sp>
        <p:nvSpPr>
          <p:cNvPr id="30" name="object 91"/>
          <p:cNvSpPr txBox="1"/>
          <p:nvPr/>
        </p:nvSpPr>
        <p:spPr>
          <a:xfrm>
            <a:off x="5866384" y="2327149"/>
            <a:ext cx="655956" cy="461665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txBody>
          <a:bodyPr vert="horz" wrap="square" lIns="0" tIns="0" rIns="0" bIns="0" rtlCol="0" anchor="ctr">
            <a:spAutoFit/>
          </a:bodyPr>
          <a:lstStyle/>
          <a:p>
            <a:pPr marL="889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kern="1200" spc="10" dirty="0">
                <a:solidFill>
                  <a:srgbClr val="01010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MCT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kern="1200" spc="10" dirty="0">
                <a:solidFill>
                  <a:srgbClr val="01010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CHECK IN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kern="1200" spc="10" dirty="0">
                <a:solidFill>
                  <a:srgbClr val="01010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1000" b="1" spc="-5" dirty="0">
                <a:solidFill>
                  <a:srgbClr val="01010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540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Left Arrow 30"/>
          <p:cNvSpPr/>
          <p:nvPr/>
        </p:nvSpPr>
        <p:spPr>
          <a:xfrm flipH="1">
            <a:off x="6535040" y="2662547"/>
            <a:ext cx="298450" cy="113030"/>
          </a:xfrm>
          <a:prstGeom prst="leftArrow">
            <a:avLst>
              <a:gd name="adj1" fmla="val 28783"/>
              <a:gd name="adj2" fmla="val 50000"/>
            </a:avLst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object 91"/>
          <p:cNvSpPr txBox="1"/>
          <p:nvPr/>
        </p:nvSpPr>
        <p:spPr>
          <a:xfrm>
            <a:off x="3108719" y="3963962"/>
            <a:ext cx="909132" cy="61555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vert="horz" wrap="square" lIns="0" tIns="0" rIns="0" bIns="0" rtlCol="0" anchor="ctr">
            <a:spAutoFit/>
          </a:bodyPr>
          <a:lstStyle/>
          <a:p>
            <a:pPr marL="8890" algn="ctr"/>
            <a:r>
              <a:rPr lang="en-US" sz="1000" b="1" kern="1200" spc="10" dirty="0">
                <a:solidFill>
                  <a:srgbClr val="010101"/>
                </a:solidFill>
                <a:effectLst/>
                <a:latin typeface="Cambria"/>
                <a:ea typeface="Times New Roman" panose="02020603050405020304" pitchFamily="18" charset="0"/>
                <a:cs typeface="Arial"/>
              </a:rPr>
              <a:t>CAMP GEIGER</a:t>
            </a:r>
            <a:r>
              <a:rPr lang="en-US" sz="1000" b="1" spc="10" dirty="0">
                <a:solidFill>
                  <a:srgbClr val="010101"/>
                </a:solidFill>
                <a:latin typeface="Cambria"/>
                <a:ea typeface="Times New Roman" panose="02020603050405020304" pitchFamily="18" charset="0"/>
                <a:cs typeface="Arial"/>
              </a:rPr>
              <a:t>/ MCAS NEW RIVER </a:t>
            </a:r>
            <a:r>
              <a:rPr lang="en-US" sz="1000" b="1" kern="1200" spc="10" dirty="0">
                <a:solidFill>
                  <a:srgbClr val="010101"/>
                </a:solidFill>
                <a:effectLst/>
                <a:latin typeface="Cambria"/>
                <a:ea typeface="Times New Roman" panose="02020603050405020304" pitchFamily="18" charset="0"/>
                <a:cs typeface="Arial"/>
              </a:rPr>
              <a:t>FRONT GATE</a:t>
            </a:r>
            <a:endParaRPr lang="en-US" sz="2400" dirty="0">
              <a:effectLst/>
              <a:latin typeface="Cambria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2" name="Left Arrow 28">
            <a:extLst>
              <a:ext uri="{FF2B5EF4-FFF2-40B4-BE49-F238E27FC236}">
                <a16:creationId xmlns:a16="http://schemas.microsoft.com/office/drawing/2014/main" id="{CF589B03-79DA-4C9C-1E1D-DE39394F2D9F}"/>
              </a:ext>
            </a:extLst>
          </p:cNvPr>
          <p:cNvSpPr/>
          <p:nvPr/>
        </p:nvSpPr>
        <p:spPr>
          <a:xfrm>
            <a:off x="2827414" y="4481493"/>
            <a:ext cx="281305" cy="113030"/>
          </a:xfrm>
          <a:prstGeom prst="leftArrow">
            <a:avLst>
              <a:gd name="adj1" fmla="val 28783"/>
              <a:gd name="adj2" fmla="val 50000"/>
            </a:avLst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9154" y="3300326"/>
            <a:ext cx="181822" cy="105404"/>
          </a:xfrm>
          <a:prstGeom prst="rect">
            <a:avLst/>
          </a:prstGeom>
        </p:spPr>
      </p:pic>
      <p:sp>
        <p:nvSpPr>
          <p:cNvPr id="29" name="Left Arrow 28"/>
          <p:cNvSpPr/>
          <p:nvPr/>
        </p:nvSpPr>
        <p:spPr>
          <a:xfrm>
            <a:off x="7010717" y="3318936"/>
            <a:ext cx="281305" cy="113030"/>
          </a:xfrm>
          <a:prstGeom prst="leftArrow">
            <a:avLst>
              <a:gd name="adj1" fmla="val 28783"/>
              <a:gd name="adj2" fmla="val 50000"/>
            </a:avLst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object 91"/>
          <p:cNvSpPr txBox="1"/>
          <p:nvPr/>
        </p:nvSpPr>
        <p:spPr>
          <a:xfrm>
            <a:off x="7292022" y="3378364"/>
            <a:ext cx="655956" cy="461665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txBody>
          <a:bodyPr vert="horz" wrap="square" lIns="0" tIns="0" rIns="0" bIns="0" rtlCol="0" anchor="ctr">
            <a:spAutoFit/>
          </a:bodyPr>
          <a:lstStyle/>
          <a:p>
            <a:pPr marL="889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spc="10" dirty="0">
                <a:solidFill>
                  <a:srgbClr val="01010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ITB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kern="1200" spc="10" dirty="0">
                <a:solidFill>
                  <a:srgbClr val="01010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CHECK IN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kern="1200" spc="10" dirty="0">
                <a:solidFill>
                  <a:srgbClr val="01010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1000" b="1" spc="-5" dirty="0">
                <a:solidFill>
                  <a:srgbClr val="01010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702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object 91"/>
          <p:cNvSpPr txBox="1"/>
          <p:nvPr/>
        </p:nvSpPr>
        <p:spPr>
          <a:xfrm>
            <a:off x="3691255" y="1062140"/>
            <a:ext cx="1995170" cy="240665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vert="horz" wrap="square" lIns="0" tIns="0" rIns="0" bIns="0" rtlCol="0" anchor="ctr">
            <a:spAutoFit/>
          </a:bodyPr>
          <a:lstStyle/>
          <a:p>
            <a:pPr marL="889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1200" spc="10" dirty="0">
                <a:solidFill>
                  <a:srgbClr val="01010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CAMP GEIGER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9700C1-9AD5-AF7E-7A59-4A079AB649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2607" y="2683410"/>
            <a:ext cx="181822" cy="1054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_Corrected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4400" y="76200"/>
            <a:ext cx="7239000" cy="760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latin typeface="Century Schoolbook"/>
                <a:ea typeface="+mj-ea"/>
                <a:cs typeface="+mj-cs"/>
              </a:rPr>
              <a:t>Reporting by Bus/Taxi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85800" y="1562100"/>
            <a:ext cx="4495800" cy="3390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Century Schoolbook"/>
              </a:rPr>
              <a:t>The bus station is four miles from Camp Geiger</a:t>
            </a:r>
          </a:p>
          <a:p>
            <a:pPr algn="l">
              <a:spcBef>
                <a:spcPts val="0"/>
              </a:spcBef>
            </a:pPr>
            <a:endParaRPr lang="en-US" sz="1800">
              <a:solidFill>
                <a:schemeClr val="tx1"/>
              </a:solidFill>
              <a:latin typeface="Century Schoolbook"/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Century Schoolbook"/>
              </a:rPr>
              <a:t>Taxi fare is approximately $20 - $30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>
              <a:solidFill>
                <a:schemeClr val="tx1"/>
              </a:solidFill>
              <a:latin typeface="Century Schoolbook"/>
            </a:endParaRPr>
          </a:p>
          <a:p>
            <a:pPr marL="285750" indent="-285750" algn="l">
              <a:spcBef>
                <a:spcPts val="576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Century Schoolbook"/>
              </a:rPr>
              <a:t>Travel in your </a:t>
            </a:r>
            <a:r>
              <a:rPr lang="en-US" sz="1800" b="1">
                <a:solidFill>
                  <a:schemeClr val="tx1"/>
                </a:solidFill>
                <a:latin typeface="Century Schoolbook"/>
              </a:rPr>
              <a:t>SERVICE ALPHA UNIFORM </a:t>
            </a:r>
            <a:r>
              <a:rPr lang="en-US" sz="1800">
                <a:solidFill>
                  <a:schemeClr val="tx1"/>
                </a:solidFill>
                <a:latin typeface="Century Schoolbook"/>
              </a:rPr>
              <a:t>or change before leaving bus station, pair up with other Marines reporting in to split taxi fare</a:t>
            </a:r>
          </a:p>
          <a:p>
            <a:pPr lvl="1" algn="l">
              <a:spcBef>
                <a:spcPts val="1176"/>
              </a:spcBef>
              <a:spcAft>
                <a:spcPts val="600"/>
              </a:spcAft>
            </a:pPr>
            <a:endParaRPr lang="en-US" sz="1600">
              <a:solidFill>
                <a:schemeClr val="tx1"/>
              </a:solidFill>
              <a:latin typeface="Century Schoolbook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359464"/>
            <a:ext cx="3505200" cy="2667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9155" y="467349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Wingdings" panose="05000000000000000000" pitchFamily="2" charset="2"/>
              <a:buChar char="v"/>
            </a:pPr>
            <a:r>
              <a:rPr lang="en-US" sz="2800" b="1">
                <a:latin typeface="Century Schoolbook"/>
              </a:rPr>
              <a:t>Save receipt</a:t>
            </a:r>
            <a:r>
              <a:rPr lang="en-US" sz="2800">
                <a:latin typeface="Century Schoolbook"/>
              </a:rPr>
              <a:t>, you may be reimbursed later.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595C-6616-D541-B251-EAED392A084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_Corrected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4400" y="76200"/>
            <a:ext cx="7239000" cy="760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latin typeface="Century Schoolbook"/>
                <a:ea typeface="+mj-ea"/>
                <a:cs typeface="+mj-cs"/>
              </a:rPr>
              <a:t>Reporting by Air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33399" y="1447800"/>
            <a:ext cx="4587711" cy="3581400"/>
          </a:xfrm>
        </p:spPr>
        <p:txBody>
          <a:bodyPr>
            <a:noAutofit/>
          </a:bodyPr>
          <a:lstStyle/>
          <a:p>
            <a:pPr marL="285750" indent="-285750" algn="l">
              <a:spcBef>
                <a:spcPts val="576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Century Schoolbook"/>
              </a:rPr>
              <a:t>Albert J. Ellis Airport (Jacksonville, NC) is 16 miles from Camp Geiger</a:t>
            </a:r>
          </a:p>
          <a:p>
            <a:pPr marL="285750" indent="-285750" algn="l">
              <a:spcBef>
                <a:spcPts val="576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>
              <a:solidFill>
                <a:schemeClr val="tx1"/>
              </a:solidFill>
              <a:latin typeface="Century Schoolbook"/>
            </a:endParaRPr>
          </a:p>
          <a:p>
            <a:pPr marL="285750" indent="-285750" algn="l">
              <a:spcBef>
                <a:spcPts val="576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Century Schoolbook"/>
              </a:rPr>
              <a:t>Taxi fare is approximately $35 – $40. You can team up with other Marines reporting in to split taxi fare.</a:t>
            </a:r>
          </a:p>
          <a:p>
            <a:pPr marL="285750" indent="-285750" algn="l">
              <a:spcBef>
                <a:spcPts val="576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>
              <a:solidFill>
                <a:schemeClr val="tx1"/>
              </a:solidFill>
              <a:latin typeface="Century Schoolbook"/>
            </a:endParaRPr>
          </a:p>
          <a:p>
            <a:pPr marL="285750" indent="-285750" algn="l">
              <a:spcBef>
                <a:spcPts val="576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Century Schoolbook"/>
              </a:rPr>
              <a:t>Remember to change into your </a:t>
            </a:r>
            <a:r>
              <a:rPr lang="en-US" sz="1800" b="1">
                <a:solidFill>
                  <a:schemeClr val="tx1"/>
                </a:solidFill>
                <a:latin typeface="Century Schoolbook"/>
              </a:rPr>
              <a:t>SERVICE ALPHA UNIFORM </a:t>
            </a:r>
            <a:r>
              <a:rPr lang="en-US" sz="1800">
                <a:solidFill>
                  <a:schemeClr val="tx1"/>
                </a:solidFill>
                <a:latin typeface="Century Schoolbook"/>
              </a:rPr>
              <a:t>before arriving on base and checking into SOI-E.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1111" y="1447800"/>
            <a:ext cx="365760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" y="5186690"/>
            <a:ext cx="803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Wingdings" panose="05000000000000000000" pitchFamily="2" charset="2"/>
              <a:buChar char="v"/>
            </a:pPr>
            <a:r>
              <a:rPr lang="en-US" sz="2800" b="1">
                <a:latin typeface="Century Schoolbook"/>
              </a:rPr>
              <a:t>Save receipt</a:t>
            </a:r>
            <a:r>
              <a:rPr lang="en-US" sz="2800">
                <a:latin typeface="Century Schoolbook"/>
              </a:rPr>
              <a:t>, you may be reimbursed later.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595C-6616-D541-B251-EAED392A084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_Corrected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4400" y="76200"/>
            <a:ext cx="7239000" cy="760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latin typeface="Century Schoolbook"/>
                <a:ea typeface="+mj-ea"/>
                <a:cs typeface="+mj-cs"/>
              </a:rPr>
              <a:t>Reporting 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14400" y="1562100"/>
            <a:ext cx="7543800" cy="430530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entury Schoolbook"/>
              </a:rPr>
              <a:t>Check in no later than the date designated on   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latin typeface="Century Schoolbook"/>
              </a:rPr>
              <a:t>     your orders.  If you anticipate issues with arriving on time,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latin typeface="Century Schoolbook"/>
              </a:rPr>
              <a:t>     contact the appropriate OOD immediately.  </a:t>
            </a:r>
          </a:p>
          <a:p>
            <a:pPr algn="l">
              <a:spcBef>
                <a:spcPts val="0"/>
              </a:spcBef>
              <a:buFont typeface="Arial"/>
              <a:buChar char="•"/>
            </a:pPr>
            <a:endParaRPr lang="en-US" sz="2200" dirty="0">
              <a:solidFill>
                <a:schemeClr val="tx1"/>
              </a:solidFill>
              <a:latin typeface="Century Schoolbook"/>
            </a:endParaRPr>
          </a:p>
          <a:p>
            <a:pPr algn="l">
              <a:spcBef>
                <a:spcPts val="0"/>
              </a:spcBef>
              <a:buFont typeface="Arial"/>
              <a:buChar char="•"/>
            </a:pPr>
            <a:endParaRPr lang="en-US" sz="2200" dirty="0">
              <a:solidFill>
                <a:schemeClr val="tx1"/>
              </a:solidFill>
              <a:latin typeface="Century Schoolbook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entury Schoolbook"/>
              </a:rPr>
              <a:t>MCT Marines </a:t>
            </a:r>
            <a:r>
              <a:rPr lang="en-US" sz="2200" dirty="0">
                <a:solidFill>
                  <a:schemeClr val="tx1"/>
                </a:solidFill>
                <a:latin typeface="Century Schoolbook"/>
              </a:rPr>
              <a:t>are </a:t>
            </a:r>
            <a:r>
              <a:rPr lang="en-US" sz="2200" b="1" u="sng" dirty="0">
                <a:solidFill>
                  <a:schemeClr val="tx1"/>
                </a:solidFill>
                <a:latin typeface="Century Schoolbook"/>
              </a:rPr>
              <a:t>STRONGLY RECOMMENDED</a:t>
            </a:r>
            <a:r>
              <a:rPr lang="en-US" sz="2200" dirty="0">
                <a:solidFill>
                  <a:schemeClr val="tx1"/>
                </a:solidFill>
                <a:latin typeface="Century Schoolbook"/>
              </a:rPr>
              <a:t> to check in between 0700-1200 on the date designated on your orders or you risk being dropped to the Marines Awaiting Training (MAT) Platoon (this will affect your follow-on MOS school). </a:t>
            </a:r>
          </a:p>
          <a:p>
            <a:pPr algn="l">
              <a:spcBef>
                <a:spcPts val="0"/>
              </a:spcBef>
            </a:pPr>
            <a:endParaRPr lang="en-US" sz="2200" dirty="0">
              <a:solidFill>
                <a:schemeClr val="tx1"/>
              </a:solidFill>
              <a:latin typeface="Century Schoolbook"/>
            </a:endParaRPr>
          </a:p>
          <a:p>
            <a:pPr algn="l">
              <a:spcBef>
                <a:spcPts val="0"/>
              </a:spcBef>
            </a:pPr>
            <a:endParaRPr lang="en-US" sz="2200" dirty="0">
              <a:solidFill>
                <a:schemeClr val="tx1"/>
              </a:solidFill>
              <a:latin typeface="Century Schoolbook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entury Schoolbook"/>
              </a:rPr>
              <a:t>Upon arriving in Jacksonville, NC, proceed to SOI-East </a:t>
            </a:r>
            <a:r>
              <a:rPr lang="en-US" sz="2200" b="1" u="sng" dirty="0">
                <a:solidFill>
                  <a:schemeClr val="tx1"/>
                </a:solidFill>
                <a:latin typeface="Century Schoolbook"/>
              </a:rPr>
              <a:t>IMMEDIATELY </a:t>
            </a:r>
            <a:r>
              <a:rPr lang="en-US" sz="2200" dirty="0">
                <a:solidFill>
                  <a:schemeClr val="tx1"/>
                </a:solidFill>
                <a:latin typeface="Century Schoolbook"/>
              </a:rPr>
              <a:t>for check-in.</a:t>
            </a:r>
          </a:p>
          <a:p>
            <a:pPr algn="l">
              <a:spcBef>
                <a:spcPts val="0"/>
              </a:spcBef>
            </a:pPr>
            <a:endParaRPr lang="en-US" sz="2200" dirty="0">
              <a:solidFill>
                <a:schemeClr val="tx1"/>
              </a:solidFill>
              <a:latin typeface="Century Schoolbook"/>
            </a:endParaRPr>
          </a:p>
          <a:p>
            <a:pPr algn="l">
              <a:spcBef>
                <a:spcPts val="0"/>
              </a:spcBef>
            </a:pPr>
            <a:endParaRPr lang="en-US" sz="2200" dirty="0">
              <a:solidFill>
                <a:schemeClr val="tx1"/>
              </a:solidFill>
              <a:latin typeface="Century Schoolbook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entury Schoolbook"/>
              </a:rPr>
              <a:t>You </a:t>
            </a:r>
            <a:r>
              <a:rPr lang="en-US" sz="2200" b="1" u="sng" dirty="0">
                <a:solidFill>
                  <a:schemeClr val="tx1"/>
                </a:solidFill>
                <a:latin typeface="Century Schoolbook"/>
              </a:rPr>
              <a:t>ARE NOT</a:t>
            </a:r>
            <a:r>
              <a:rPr lang="en-US" sz="2200" dirty="0">
                <a:solidFill>
                  <a:schemeClr val="tx1"/>
                </a:solidFill>
                <a:latin typeface="Century Schoolbook"/>
              </a:rPr>
              <a:t> authorized to obtain a hotel room and will receive billeting with your training battalion upon arrival.    </a:t>
            </a:r>
          </a:p>
          <a:p>
            <a:pPr algn="l">
              <a:spcBef>
                <a:spcPts val="0"/>
              </a:spcBef>
            </a:pPr>
            <a:endParaRPr lang="en-US" sz="2800" b="1" u="sng" dirty="0">
              <a:solidFill>
                <a:schemeClr val="tx1"/>
              </a:solidFill>
              <a:latin typeface="Century Schoolboo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4876800"/>
            <a:ext cx="733425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176"/>
              </a:spcBef>
              <a:spcAft>
                <a:spcPts val="600"/>
              </a:spcAft>
            </a:pPr>
            <a:endParaRPr lang="en-US" sz="1600">
              <a:latin typeface="Century Schoolbook"/>
            </a:endParaRPr>
          </a:p>
          <a:p>
            <a:pPr lvl="1">
              <a:spcBef>
                <a:spcPts val="1176"/>
              </a:spcBef>
              <a:spcAft>
                <a:spcPts val="600"/>
              </a:spcAft>
              <a:buFont typeface="Arial"/>
              <a:buChar char="•"/>
            </a:pPr>
            <a:endParaRPr lang="en-US" sz="1600">
              <a:latin typeface="Century School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67271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595C-6616-D541-B251-EAED392A084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_Corrected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4400" y="76200"/>
            <a:ext cx="7239000" cy="760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latin typeface="Century Schoolbook"/>
                <a:ea typeface="+mj-ea"/>
                <a:cs typeface="+mj-cs"/>
              </a:rPr>
              <a:t>Reporting Delays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14400" y="1562100"/>
            <a:ext cx="7543800" cy="5034290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spcBef>
                <a:spcPts val="576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entury Schoolbook"/>
              </a:rPr>
              <a:t>If you miss your flight or bus, are involved in an accident, have any delays or cancellations dealing with your transportation or travel plans to SOI-East, it must be reported to MCT/</a:t>
            </a:r>
            <a:r>
              <a:rPr lang="en-US" sz="2800" dirty="0" err="1">
                <a:solidFill>
                  <a:schemeClr val="tx1"/>
                </a:solidFill>
                <a:latin typeface="Century Schoolbook"/>
              </a:rPr>
              <a:t>ITB</a:t>
            </a:r>
            <a:r>
              <a:rPr lang="en-US" sz="2800" dirty="0">
                <a:solidFill>
                  <a:schemeClr val="tx1"/>
                </a:solidFill>
                <a:latin typeface="Century Schoolbook"/>
              </a:rPr>
              <a:t> OOD immediately. If no contact is made with your training battalion refer to the ASC and the SOI-E OOD. </a:t>
            </a:r>
          </a:p>
          <a:p>
            <a:pPr marL="457200" indent="-457200" algn="l">
              <a:spcBef>
                <a:spcPts val="576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Century Schoolbook"/>
            </a:endParaRPr>
          </a:p>
          <a:p>
            <a:pPr algn="l">
              <a:spcBef>
                <a:spcPts val="576"/>
              </a:spcBef>
              <a:spcAft>
                <a:spcPts val="400"/>
              </a:spcAft>
            </a:pPr>
            <a:r>
              <a:rPr lang="en-US" sz="2800" b="1" dirty="0">
                <a:solidFill>
                  <a:schemeClr val="tx1"/>
                </a:solidFill>
                <a:latin typeface="Century Schoolbook"/>
              </a:rPr>
              <a:t>** Call the ASC during working hours. Call the OOD after working hours, during weekends and holidays.**</a:t>
            </a:r>
          </a:p>
          <a:p>
            <a:pPr marL="342900" indent="-342900" algn="l">
              <a:spcBef>
                <a:spcPts val="576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Century Schoolbook"/>
            </a:endParaRPr>
          </a:p>
          <a:p>
            <a:pPr marL="342900" indent="-342900" algn="l">
              <a:spcBef>
                <a:spcPts val="576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Schoolbook"/>
              </a:rPr>
              <a:t>ASC: 910-449-2244 </a:t>
            </a:r>
            <a:r>
              <a:rPr lang="en-US" sz="1900" dirty="0">
                <a:solidFill>
                  <a:schemeClr val="tx1"/>
                </a:solidFill>
                <a:latin typeface="Century Schoolbook"/>
              </a:rPr>
              <a:t>(Normal working hours 0730-1630)</a:t>
            </a:r>
          </a:p>
          <a:p>
            <a:pPr marL="342900" indent="-342900" algn="l">
              <a:spcBef>
                <a:spcPts val="576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Century Schoolbook"/>
              </a:rPr>
              <a:t>SOI-E OOD Office: 910-449-0179</a:t>
            </a:r>
          </a:p>
          <a:p>
            <a:pPr marL="342900" indent="-342900" algn="l">
              <a:spcBef>
                <a:spcPts val="576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Century Schoolbook"/>
              </a:rPr>
              <a:t>SOI-E OOD Cell: 910-376-5485</a:t>
            </a:r>
          </a:p>
          <a:p>
            <a:pPr algn="l">
              <a:lnSpc>
                <a:spcPct val="170000"/>
              </a:lnSpc>
              <a:spcBef>
                <a:spcPts val="576"/>
              </a:spcBef>
              <a:spcAft>
                <a:spcPts val="600"/>
              </a:spcAft>
              <a:buFont typeface="Arial"/>
              <a:buChar char="•"/>
            </a:pPr>
            <a:r>
              <a:rPr lang="en-US" sz="2811" dirty="0">
                <a:solidFill>
                  <a:schemeClr val="tx1"/>
                </a:solidFill>
                <a:latin typeface="Century Schoolbook"/>
              </a:rPr>
              <a:t>Additional info may be obtained at: </a:t>
            </a:r>
            <a:r>
              <a:rPr lang="en-US" sz="2600" dirty="0">
                <a:solidFill>
                  <a:srgbClr val="0000FF"/>
                </a:solidFill>
                <a:latin typeface="Century Schoolbook"/>
              </a:rPr>
              <a:t>https://www.trngcmd.marines.mil/Units/School-of-Infantry-East/</a:t>
            </a:r>
            <a:endParaRPr lang="en-US" sz="1600" dirty="0">
              <a:solidFill>
                <a:schemeClr val="tx1"/>
              </a:solidFill>
              <a:latin typeface="Century School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595C-6616-D541-B251-EAED392A084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_Corrected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04900" y="152399"/>
            <a:ext cx="6934200" cy="760507"/>
          </a:xfrm>
        </p:spPr>
        <p:txBody>
          <a:bodyPr>
            <a:noAutofit/>
          </a:bodyPr>
          <a:lstStyle/>
          <a:p>
            <a:r>
              <a:rPr lang="en-US" sz="4000">
                <a:latin typeface="Century Schoolbook"/>
              </a:rPr>
              <a:t>Agenda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4900" y="1447800"/>
            <a:ext cx="57531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2300" spc="10">
                <a:latin typeface="Century Schoolbook"/>
              </a:rPr>
              <a:t>Mission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2300" spc="10">
                <a:latin typeface="Century Schoolbook"/>
              </a:rPr>
              <a:t>Training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2300" spc="10">
                <a:latin typeface="Century Schoolbook"/>
              </a:rPr>
              <a:t>Reporting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2300" spc="10">
                <a:latin typeface="Century Schoolbook"/>
              </a:rPr>
              <a:t>Important Information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2300" spc="10">
                <a:latin typeface="Century Schoolbook"/>
              </a:rPr>
              <a:t>Expectations on Leave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2300" spc="10">
                <a:latin typeface="Century Schoolbook"/>
              </a:rPr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595C-6616-D541-B251-EAED392A084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_Corrected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4400" y="76200"/>
            <a:ext cx="7239000" cy="760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latin typeface="Century Schoolbook"/>
                <a:ea typeface="+mj-ea"/>
                <a:cs typeface="+mj-cs"/>
              </a:rPr>
              <a:t>Important Info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150129-M-NT768-01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8" y="1447800"/>
            <a:ext cx="7772404" cy="51816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595C-6616-D541-B251-EAED392A084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_Corrected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4400" y="76200"/>
            <a:ext cx="7239000" cy="760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latin typeface="Century Schoolbook"/>
                <a:ea typeface="+mj-ea"/>
                <a:cs typeface="+mj-cs"/>
              </a:rPr>
              <a:t>Important Info - PRASP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14400" y="1562100"/>
            <a:ext cx="7391400" cy="4686300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6800" dirty="0">
                <a:solidFill>
                  <a:schemeClr val="tx1"/>
                </a:solidFill>
                <a:latin typeface="Century Schoolbook"/>
              </a:rPr>
              <a:t>•  Check-in with your recruiter immediately upon getting home on leave.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68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chemeClr val="tx1"/>
                </a:solidFill>
                <a:latin typeface="Century Schoolbook"/>
              </a:rPr>
              <a:t>•  Inform them of your </a:t>
            </a:r>
            <a:r>
              <a:rPr lang="en-US" sz="6400" dirty="0" err="1">
                <a:solidFill>
                  <a:schemeClr val="tx1"/>
                </a:solidFill>
                <a:latin typeface="Century Schoolbook"/>
              </a:rPr>
              <a:t>PRASP</a:t>
            </a:r>
            <a:r>
              <a:rPr lang="en-US" sz="6400" dirty="0">
                <a:solidFill>
                  <a:schemeClr val="tx1"/>
                </a:solidFill>
                <a:latin typeface="Century Schoolbook"/>
              </a:rPr>
              <a:t>, get specific instructions and follow the prescribed checklist from your local recruiting station. </a:t>
            </a:r>
            <a:endParaRPr lang="en-US" sz="64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37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6800" dirty="0">
                <a:solidFill>
                  <a:schemeClr val="tx1"/>
                </a:solidFill>
                <a:latin typeface="Century Schoolbook"/>
              </a:rPr>
              <a:t>  Report in your </a:t>
            </a:r>
            <a:r>
              <a:rPr lang="en-US" sz="6800" b="1" u="sng" dirty="0">
                <a:solidFill>
                  <a:schemeClr val="tx1"/>
                </a:solidFill>
                <a:latin typeface="Century Schoolbook"/>
              </a:rPr>
              <a:t>SERVICE ALPHA UNIFORM</a:t>
            </a:r>
            <a:endParaRPr lang="en-US" sz="6800" b="1" u="sng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endParaRPr lang="en-US" sz="6800" b="1" u="sng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6800" b="1" dirty="0">
                <a:solidFill>
                  <a:schemeClr val="tx1"/>
                </a:solidFill>
                <a:latin typeface="Century Schoolbook"/>
              </a:rPr>
              <a:t>  </a:t>
            </a:r>
            <a:r>
              <a:rPr lang="en-US" sz="6800" b="1" u="sng" dirty="0">
                <a:solidFill>
                  <a:schemeClr val="tx1"/>
                </a:solidFill>
                <a:latin typeface="Century Schoolbook"/>
              </a:rPr>
              <a:t>DO NOT</a:t>
            </a:r>
            <a:r>
              <a:rPr lang="en-US" sz="6800" b="1" dirty="0">
                <a:solidFill>
                  <a:schemeClr val="tx1"/>
                </a:solidFill>
                <a:latin typeface="Century Schoolbook"/>
              </a:rPr>
              <a:t> </a:t>
            </a:r>
            <a:r>
              <a:rPr lang="en-US" sz="6800" dirty="0">
                <a:solidFill>
                  <a:schemeClr val="tx1"/>
                </a:solidFill>
                <a:latin typeface="Century Schoolbook"/>
              </a:rPr>
              <a:t>give the recruiter your original orders; you will need them when you check into SOI-East.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endParaRPr lang="en-US" sz="68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6800" dirty="0">
                <a:solidFill>
                  <a:schemeClr val="tx1"/>
                </a:solidFill>
                <a:latin typeface="Century Schoolbook"/>
              </a:rPr>
              <a:t>  Must arrive at SOI-East with a separate reporting and attaching endorsement.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endParaRPr lang="en-US" sz="68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6800" dirty="0">
                <a:solidFill>
                  <a:schemeClr val="tx1"/>
                </a:solidFill>
                <a:latin typeface="Century Schoolbook"/>
              </a:rPr>
              <a:t>  Last minute </a:t>
            </a:r>
            <a:r>
              <a:rPr lang="en-US" sz="6800" dirty="0" err="1">
                <a:solidFill>
                  <a:schemeClr val="tx1"/>
                </a:solidFill>
                <a:latin typeface="Century Schoolbook"/>
              </a:rPr>
              <a:t>PRASP</a:t>
            </a:r>
            <a:r>
              <a:rPr lang="en-US" sz="6800" dirty="0">
                <a:solidFill>
                  <a:schemeClr val="tx1"/>
                </a:solidFill>
                <a:latin typeface="Century Schoolbook"/>
              </a:rPr>
              <a:t> requests while on Boot Leave will not be entertained; you must leave MCRD with </a:t>
            </a:r>
            <a:r>
              <a:rPr lang="en-US" sz="6800" dirty="0" err="1">
                <a:solidFill>
                  <a:schemeClr val="tx1"/>
                </a:solidFill>
                <a:latin typeface="Century Schoolbook"/>
              </a:rPr>
              <a:t>PRASP</a:t>
            </a:r>
            <a:r>
              <a:rPr lang="en-US" sz="6800" dirty="0">
                <a:solidFill>
                  <a:schemeClr val="tx1"/>
                </a:solidFill>
                <a:latin typeface="Century Schoolbook"/>
              </a:rPr>
              <a:t> orders. </a:t>
            </a:r>
            <a:endParaRPr lang="en-US" sz="68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endParaRPr lang="en-US" sz="68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6800" dirty="0">
                <a:solidFill>
                  <a:schemeClr val="tx1"/>
                </a:solidFill>
                <a:latin typeface="Century Schoolbook"/>
              </a:rPr>
              <a:t>  </a:t>
            </a:r>
            <a:r>
              <a:rPr lang="en-US" sz="6800" dirty="0" err="1">
                <a:solidFill>
                  <a:schemeClr val="tx1"/>
                </a:solidFill>
                <a:latin typeface="Century Schoolbook"/>
              </a:rPr>
              <a:t>PRASP</a:t>
            </a:r>
            <a:r>
              <a:rPr lang="en-US" sz="6800" dirty="0">
                <a:solidFill>
                  <a:schemeClr val="tx1"/>
                </a:solidFill>
                <a:latin typeface="Century Schoolbook"/>
              </a:rPr>
              <a:t> will not be approved between MCT and follow-on MOS school.</a:t>
            </a:r>
            <a:endParaRPr lang="en-US" sz="6400" dirty="0">
              <a:solidFill>
                <a:schemeClr val="tx1"/>
              </a:solidFill>
              <a:latin typeface="Century Schoolbook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  <a:latin typeface="Century School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595C-6616-D541-B251-EAED392A084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_Corrected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90600" y="76200"/>
            <a:ext cx="7239000" cy="760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latin typeface="Century Schoolbook"/>
                <a:ea typeface="+mj-ea"/>
                <a:cs typeface="+mj-cs"/>
              </a:rPr>
              <a:t>Important Info – Things to Bring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14400" y="1562100"/>
            <a:ext cx="7543800" cy="503429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  <a:latin typeface="Century Schoolbook"/>
              </a:rPr>
              <a:t>  Military-issued prescription glasses only </a:t>
            </a:r>
            <a:r>
              <a:rPr lang="en-US" sz="2800" b="1">
                <a:solidFill>
                  <a:schemeClr val="tx1"/>
                </a:solidFill>
                <a:latin typeface="Century Schoolbook"/>
              </a:rPr>
              <a:t>(must have)</a:t>
            </a:r>
          </a:p>
          <a:p>
            <a:pPr lvl="1"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2100" b="1">
                <a:solidFill>
                  <a:schemeClr val="tx1"/>
                </a:solidFill>
                <a:latin typeface="Century Schoolbook"/>
              </a:rPr>
              <a:t> </a:t>
            </a:r>
            <a:r>
              <a:rPr lang="en-US" sz="2100">
                <a:solidFill>
                  <a:schemeClr val="tx1"/>
                </a:solidFill>
                <a:latin typeface="Century Schoolbook"/>
              </a:rPr>
              <a:t>Do not throw away frames, lens can easily be replaced.</a:t>
            </a:r>
          </a:p>
          <a:p>
            <a:pPr lvl="1"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2100" b="1">
                <a:solidFill>
                  <a:schemeClr val="tx1"/>
                </a:solidFill>
                <a:latin typeface="Century Schoolbook"/>
              </a:rPr>
              <a:t> NO CONTACTS!! </a:t>
            </a:r>
            <a:r>
              <a:rPr lang="en-US" sz="2100">
                <a:solidFill>
                  <a:schemeClr val="tx1"/>
                </a:solidFill>
                <a:latin typeface="Century Schoolbook"/>
              </a:rPr>
              <a:t>They will not be permitted at any time during training.</a:t>
            </a:r>
          </a:p>
          <a:p>
            <a:pPr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  <a:latin typeface="Century Schoolbook"/>
              </a:rPr>
              <a:t> </a:t>
            </a:r>
            <a:r>
              <a:rPr lang="en-US" sz="2800" b="1">
                <a:solidFill>
                  <a:schemeClr val="tx1"/>
                </a:solidFill>
                <a:latin typeface="Century Schoolbook"/>
              </a:rPr>
              <a:t>Carry-on bag/ On your person:</a:t>
            </a:r>
          </a:p>
          <a:p>
            <a:pPr lvl="1"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2100" b="1">
                <a:solidFill>
                  <a:schemeClr val="tx1"/>
                </a:solidFill>
                <a:latin typeface="Century Schoolbook"/>
              </a:rPr>
              <a:t>  Service Alphas (full uniform)</a:t>
            </a:r>
          </a:p>
          <a:p>
            <a:pPr lvl="1"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2100">
                <a:solidFill>
                  <a:schemeClr val="tx1"/>
                </a:solidFill>
                <a:latin typeface="Century Schoolbook"/>
              </a:rPr>
              <a:t>  </a:t>
            </a:r>
            <a:r>
              <a:rPr lang="en-US" sz="2100" b="1">
                <a:solidFill>
                  <a:schemeClr val="tx1"/>
                </a:solidFill>
                <a:latin typeface="Century Schoolbook"/>
              </a:rPr>
              <a:t>(1) Set of woodland utilities </a:t>
            </a:r>
          </a:p>
          <a:p>
            <a:pPr lvl="1" algn="l">
              <a:spcBef>
                <a:spcPts val="576"/>
              </a:spcBef>
              <a:spcAft>
                <a:spcPts val="400"/>
              </a:spcAft>
            </a:pPr>
            <a:r>
              <a:rPr lang="en-US" sz="2100" b="1">
                <a:solidFill>
                  <a:schemeClr val="tx1"/>
                </a:solidFill>
                <a:latin typeface="Century Schoolbook"/>
              </a:rPr>
              <a:t>   w/ cover and boots/bands</a:t>
            </a:r>
            <a:endParaRPr lang="en-US" sz="1700">
              <a:solidFill>
                <a:schemeClr val="tx1"/>
              </a:solidFill>
              <a:latin typeface="Calibri"/>
              <a:cs typeface="Calibri"/>
            </a:endParaRPr>
          </a:p>
          <a:p>
            <a:pPr marL="800100" lvl="1" indent="-342900" algn="l">
              <a:spcBef>
                <a:spcPts val="576"/>
              </a:spcBef>
              <a:spcAft>
                <a:spcPts val="400"/>
              </a:spcAft>
              <a:buChar char="•"/>
            </a:pPr>
            <a:r>
              <a:rPr lang="en-US" sz="2100">
                <a:solidFill>
                  <a:schemeClr val="tx1"/>
                </a:solidFill>
                <a:latin typeface="Century Schoolbook"/>
                <a:ea typeface="+mn-lt"/>
                <a:cs typeface="+mn-lt"/>
              </a:rPr>
              <a:t>Service</a:t>
            </a:r>
            <a:r>
              <a:rPr lang="en-US" sz="2100">
                <a:solidFill>
                  <a:schemeClr val="tx1"/>
                </a:solidFill>
                <a:latin typeface="Century Schoolbook"/>
              </a:rPr>
              <a:t> Record Book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marL="800100" lvl="1" indent="-342900" algn="l">
              <a:spcBef>
                <a:spcPts val="576"/>
              </a:spcBef>
              <a:spcAft>
                <a:spcPts val="400"/>
              </a:spcAft>
              <a:buChar char="•"/>
            </a:pPr>
            <a:r>
              <a:rPr lang="en-US" sz="2100">
                <a:solidFill>
                  <a:schemeClr val="tx1"/>
                </a:solidFill>
                <a:latin typeface="Century Schoolbook"/>
              </a:rPr>
              <a:t>Medical/Dental records</a:t>
            </a:r>
            <a:endParaRPr lang="en-US" sz="1900">
              <a:solidFill>
                <a:schemeClr val="tx1"/>
              </a:solidFill>
              <a:latin typeface="Calibri"/>
              <a:cs typeface="Calibri"/>
            </a:endParaRPr>
          </a:p>
          <a:p>
            <a:pPr marL="800100" lvl="1" indent="-342900" algn="l">
              <a:spcBef>
                <a:spcPts val="576"/>
              </a:spcBef>
              <a:spcAft>
                <a:spcPts val="400"/>
              </a:spcAft>
              <a:buChar char="•"/>
            </a:pPr>
            <a:r>
              <a:rPr lang="en-US" sz="1900">
                <a:solidFill>
                  <a:schemeClr val="tx1"/>
                </a:solidFill>
                <a:latin typeface="Century Schoolbook"/>
              </a:rPr>
              <a:t>Hygiene gear</a:t>
            </a:r>
            <a:endParaRPr lang="en-US" sz="1900">
              <a:solidFill>
                <a:schemeClr val="tx1"/>
              </a:solidFill>
              <a:cs typeface="Calibri"/>
            </a:endParaRPr>
          </a:p>
          <a:p>
            <a:pPr marL="800100" lvl="1" indent="-342900" algn="l">
              <a:spcBef>
                <a:spcPts val="576"/>
              </a:spcBef>
              <a:spcAft>
                <a:spcPts val="400"/>
              </a:spcAft>
              <a:buChar char="•"/>
            </a:pPr>
            <a:r>
              <a:rPr lang="en-US" sz="1900">
                <a:solidFill>
                  <a:schemeClr val="tx1"/>
                </a:solidFill>
                <a:latin typeface="Century Schoolbook"/>
              </a:rPr>
              <a:t>Ballistic Inserts</a:t>
            </a:r>
          </a:p>
          <a:p>
            <a:pPr lvl="1" algn="l">
              <a:spcBef>
                <a:spcPts val="576"/>
              </a:spcBef>
              <a:spcAft>
                <a:spcPts val="400"/>
              </a:spcAft>
            </a:pPr>
            <a:endParaRPr lang="en-US" sz="2100">
              <a:solidFill>
                <a:schemeClr val="tx1"/>
              </a:solidFill>
              <a:latin typeface="Century Schoolbook"/>
            </a:endParaRPr>
          </a:p>
          <a:p>
            <a:pPr algn="l">
              <a:spcBef>
                <a:spcPts val="576"/>
              </a:spcBef>
              <a:spcAft>
                <a:spcPts val="400"/>
              </a:spcAft>
            </a:pPr>
            <a:endParaRPr lang="en-US" sz="2800">
              <a:solidFill>
                <a:schemeClr val="tx1"/>
              </a:solidFill>
              <a:latin typeface="Century Schoolbook"/>
            </a:endParaRPr>
          </a:p>
        </p:txBody>
      </p:sp>
      <p:pic>
        <p:nvPicPr>
          <p:cNvPr id="8" name="Picture 3" descr="C:\Users\andrew.kuppers\Pictures\thGCI6AV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6652" y="4017562"/>
            <a:ext cx="3322792" cy="22090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595C-6616-D541-B251-EAED392A084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_Corrected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90600" y="76200"/>
            <a:ext cx="7239000" cy="760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latin typeface="Century Schoolbook"/>
                <a:ea typeface="+mj-ea"/>
                <a:cs typeface="+mj-cs"/>
              </a:rPr>
              <a:t>Important Info – Things to Bring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14400" y="1562100"/>
            <a:ext cx="7543800" cy="4686300"/>
          </a:xfrm>
        </p:spPr>
        <p:txBody>
          <a:bodyPr>
            <a:normAutofit/>
          </a:bodyPr>
          <a:lstStyle/>
          <a:p>
            <a:pPr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  <a:latin typeface="Century Schoolbook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Century Schoolbook"/>
              </a:rPr>
              <a:t>Bring everything you were issued at boot camp!</a:t>
            </a:r>
            <a:r>
              <a:rPr lang="en-US" sz="2400">
                <a:solidFill>
                  <a:schemeClr val="tx1"/>
                </a:solidFill>
                <a:latin typeface="Century Schoolbook"/>
              </a:rPr>
              <a:t>  </a:t>
            </a:r>
          </a:p>
          <a:p>
            <a:pPr lvl="1"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2400">
                <a:solidFill>
                  <a:schemeClr val="tx1"/>
                </a:solidFill>
                <a:latin typeface="Century Schoolbook"/>
              </a:rPr>
              <a:t> All Uniforms – do not give any uniform items away, you will pay for replacements</a:t>
            </a:r>
          </a:p>
          <a:p>
            <a:pPr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2400">
                <a:solidFill>
                  <a:schemeClr val="tx1"/>
                </a:solidFill>
                <a:latin typeface="Century Schoolbook"/>
              </a:rPr>
              <a:t>  (1) set of </a:t>
            </a:r>
            <a:r>
              <a:rPr lang="en-US" sz="2400" b="1">
                <a:solidFill>
                  <a:schemeClr val="tx1"/>
                </a:solidFill>
                <a:latin typeface="Century Schoolbook"/>
              </a:rPr>
              <a:t>appropriate</a:t>
            </a:r>
            <a:r>
              <a:rPr lang="en-US" sz="2400">
                <a:solidFill>
                  <a:schemeClr val="tx1"/>
                </a:solidFill>
                <a:latin typeface="Century Schoolbook"/>
              </a:rPr>
              <a:t> civilian attire (minimum)</a:t>
            </a:r>
            <a:endParaRPr lang="en-US" sz="2400" b="1" u="sng">
              <a:solidFill>
                <a:schemeClr val="tx1"/>
              </a:solidFill>
              <a:latin typeface="Century Schoolbook"/>
            </a:endParaRPr>
          </a:p>
          <a:p>
            <a:pPr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2400">
                <a:solidFill>
                  <a:schemeClr val="tx1"/>
                </a:solidFill>
                <a:latin typeface="Century Schoolbook"/>
              </a:rPr>
              <a:t>  Cell Phone – you will need it to access Moodle and training resources/study materials. </a:t>
            </a:r>
          </a:p>
          <a:p>
            <a:pPr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2400">
                <a:solidFill>
                  <a:schemeClr val="tx1"/>
                </a:solidFill>
                <a:latin typeface="Century Schoolbook"/>
              </a:rPr>
              <a:t>  Cash/Debit Card ($200.00)</a:t>
            </a:r>
            <a:endParaRPr lang="en-US" sz="2400" b="1" u="sng">
              <a:solidFill>
                <a:schemeClr val="tx1"/>
              </a:solidFill>
              <a:latin typeface="Century Schoolbook"/>
            </a:endParaRPr>
          </a:p>
          <a:p>
            <a:pPr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endParaRPr lang="en-US" sz="2800">
              <a:solidFill>
                <a:schemeClr val="tx1"/>
              </a:solidFill>
              <a:latin typeface="Century School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595C-6616-D541-B251-EAED392A084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_Corrected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126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90600" y="76200"/>
            <a:ext cx="7239000" cy="760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latin typeface="Century Schoolbook"/>
                <a:ea typeface="+mj-ea"/>
                <a:cs typeface="+mj-cs"/>
              </a:rPr>
              <a:t>Important Info – Do Not Bring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38200" y="1340832"/>
            <a:ext cx="8153400" cy="4686300"/>
          </a:xfrm>
        </p:spPr>
        <p:txBody>
          <a:bodyPr>
            <a:normAutofit/>
          </a:bodyPr>
          <a:lstStyle/>
          <a:p>
            <a:pPr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2400">
                <a:solidFill>
                  <a:schemeClr val="tx1"/>
                </a:solidFill>
                <a:latin typeface="Century Schoolbook"/>
              </a:rPr>
              <a:t>  Electronic devices (Kindles, gaming systems, laptops)</a:t>
            </a:r>
          </a:p>
          <a:p>
            <a:pPr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2400">
                <a:solidFill>
                  <a:schemeClr val="tx1"/>
                </a:solidFill>
                <a:latin typeface="Century Schoolbook"/>
              </a:rPr>
              <a:t>  Your privately owned vehicle (POV)</a:t>
            </a:r>
            <a:endParaRPr lang="en-US" sz="2400" b="1" u="sng">
              <a:solidFill>
                <a:schemeClr val="tx1"/>
              </a:solidFill>
              <a:latin typeface="Century Schoolbook"/>
            </a:endParaRPr>
          </a:p>
          <a:p>
            <a:pPr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2400">
                <a:solidFill>
                  <a:schemeClr val="tx1"/>
                </a:solidFill>
                <a:latin typeface="Century Schoolbook"/>
              </a:rPr>
              <a:t>  Knives, </a:t>
            </a:r>
            <a:r>
              <a:rPr lang="en-US" sz="2400" err="1">
                <a:solidFill>
                  <a:schemeClr val="tx1"/>
                </a:solidFill>
                <a:latin typeface="Century Schoolbook"/>
              </a:rPr>
              <a:t>Gerbers</a:t>
            </a:r>
            <a:r>
              <a:rPr lang="en-US" sz="2400">
                <a:solidFill>
                  <a:schemeClr val="tx1"/>
                </a:solidFill>
                <a:latin typeface="Century Schoolbook"/>
              </a:rPr>
              <a:t> or any other personal weapons</a:t>
            </a:r>
          </a:p>
          <a:p>
            <a:pPr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2400">
                <a:solidFill>
                  <a:schemeClr val="tx1"/>
                </a:solidFill>
                <a:latin typeface="Century Schoolbook"/>
              </a:rPr>
              <a:t>  Your spouse or children</a:t>
            </a:r>
          </a:p>
          <a:p>
            <a:pPr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2400">
                <a:solidFill>
                  <a:schemeClr val="tx1"/>
                </a:solidFill>
                <a:latin typeface="Century Schoolbook"/>
              </a:rPr>
              <a:t>  Any tobacco products</a:t>
            </a:r>
          </a:p>
          <a:p>
            <a:pPr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2400">
                <a:solidFill>
                  <a:schemeClr val="tx1"/>
                </a:solidFill>
                <a:latin typeface="Century Schoolbook"/>
              </a:rPr>
              <a:t>  Vapes (they will be destroyed)</a:t>
            </a:r>
          </a:p>
          <a:p>
            <a:pPr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2400">
                <a:solidFill>
                  <a:schemeClr val="tx1"/>
                </a:solidFill>
                <a:latin typeface="Century Schoolbook"/>
              </a:rPr>
              <a:t>  Any alcohol</a:t>
            </a:r>
          </a:p>
          <a:p>
            <a:pPr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2400">
                <a:solidFill>
                  <a:schemeClr val="tx1"/>
                </a:solidFill>
                <a:latin typeface="Century Schoolbook"/>
              </a:rPr>
              <a:t>  Any supplements</a:t>
            </a:r>
            <a:endParaRPr lang="en-US" sz="1400">
              <a:solidFill>
                <a:schemeClr val="tx1"/>
              </a:solidFill>
              <a:latin typeface="Century Schoolbook"/>
            </a:endParaRPr>
          </a:p>
          <a:p>
            <a:pPr algn="l">
              <a:spcBef>
                <a:spcPts val="576"/>
              </a:spcBef>
              <a:spcAft>
                <a:spcPts val="400"/>
              </a:spcAft>
            </a:pPr>
            <a:endParaRPr lang="en-US" sz="2400">
              <a:solidFill>
                <a:schemeClr val="tx1"/>
              </a:solidFill>
              <a:latin typeface="Century Schoolbook"/>
            </a:endParaRPr>
          </a:p>
        </p:txBody>
      </p:sp>
      <p:pic>
        <p:nvPicPr>
          <p:cNvPr id="7170" name="Picture 2" descr="C:\Users\andrew.kuppers\Pictures\tobacco-products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4478617"/>
            <a:ext cx="2044991" cy="15346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ndrew.kuppers\Pictures\th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4492481"/>
            <a:ext cx="2313544" cy="15346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ndrew.kuppers\Pictures\Linn-Liquo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4066" y="2805345"/>
            <a:ext cx="2692254" cy="14956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595C-6616-D541-B251-EAED392A084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_Corrected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90600" y="76200"/>
            <a:ext cx="7239000" cy="760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latin typeface="Century Schoolbook"/>
                <a:ea typeface="+mj-ea"/>
                <a:cs typeface="+mj-cs"/>
              </a:rPr>
              <a:t>Important Info – Do Not!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09600" y="1562100"/>
            <a:ext cx="7848600" cy="4686300"/>
          </a:xfrm>
        </p:spPr>
        <p:txBody>
          <a:bodyPr>
            <a:normAutofit/>
          </a:bodyPr>
          <a:lstStyle/>
          <a:p>
            <a:pPr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2400">
                <a:solidFill>
                  <a:schemeClr val="tx1"/>
                </a:solidFill>
                <a:latin typeface="Century Schoolbook"/>
              </a:rPr>
              <a:t>  Do not close your old bank account</a:t>
            </a:r>
          </a:p>
          <a:p>
            <a:pPr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2400">
                <a:solidFill>
                  <a:schemeClr val="tx1"/>
                </a:solidFill>
                <a:latin typeface="Century Schoolbook"/>
              </a:rPr>
              <a:t>  Do not spend all your money while on leave</a:t>
            </a:r>
          </a:p>
          <a:p>
            <a:pPr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2400">
                <a:solidFill>
                  <a:schemeClr val="tx1"/>
                </a:solidFill>
                <a:latin typeface="Century Schoolbook"/>
              </a:rPr>
              <a:t>  Do not hang-out in Jacksonville prior to reporting in</a:t>
            </a:r>
          </a:p>
          <a:p>
            <a:pPr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2400">
                <a:solidFill>
                  <a:schemeClr val="tx1"/>
                </a:solidFill>
                <a:latin typeface="Century Schoolbook"/>
              </a:rPr>
              <a:t>  Do not lose your original orders</a:t>
            </a:r>
          </a:p>
          <a:p>
            <a:pPr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2400">
                <a:solidFill>
                  <a:schemeClr val="tx1"/>
                </a:solidFill>
                <a:latin typeface="Century Schoolbook"/>
              </a:rPr>
              <a:t>  Do not get married while on leave or </a:t>
            </a:r>
            <a:r>
              <a:rPr lang="en-US" sz="2400" err="1">
                <a:solidFill>
                  <a:schemeClr val="tx1"/>
                </a:solidFill>
                <a:latin typeface="Century Schoolbook"/>
              </a:rPr>
              <a:t>PRASP</a:t>
            </a:r>
            <a:endParaRPr lang="en-US" sz="2400">
              <a:solidFill>
                <a:schemeClr val="tx1"/>
              </a:solidFill>
              <a:latin typeface="Century Schoolbook"/>
            </a:endParaRPr>
          </a:p>
          <a:p>
            <a:pPr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2400">
                <a:solidFill>
                  <a:schemeClr val="tx1"/>
                </a:solidFill>
                <a:latin typeface="Century Schoolbook"/>
              </a:rPr>
              <a:t>  Do not get tattoos while on leave or PRASP</a:t>
            </a:r>
          </a:p>
          <a:p>
            <a:pPr algn="l">
              <a:spcBef>
                <a:spcPts val="576"/>
              </a:spcBef>
              <a:spcAft>
                <a:spcPts val="400"/>
              </a:spcAft>
            </a:pPr>
            <a:endParaRPr lang="en-US" sz="2800">
              <a:solidFill>
                <a:schemeClr val="tx1"/>
              </a:solidFill>
              <a:latin typeface="Century Schoolbook"/>
            </a:endParaRPr>
          </a:p>
        </p:txBody>
      </p:sp>
      <p:pic>
        <p:nvPicPr>
          <p:cNvPr id="6146" name="Picture 2" descr="C:\Users\andrew.kuppers\Pictures\161901-infected-tatto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3657600" cy="20494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ndrew.kuppers\Pictures\easy-money-man-rain-mone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8415" y="4495800"/>
            <a:ext cx="2866384" cy="20494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595C-6616-D541-B251-EAED392A084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_Corrected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90600" y="76200"/>
            <a:ext cx="7239000" cy="760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latin typeface="Century Schoolbook"/>
                <a:ea typeface="+mj-ea"/>
                <a:cs typeface="+mj-cs"/>
              </a:rPr>
              <a:t>Important Info – Liberty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14400" y="1562100"/>
            <a:ext cx="7543800" cy="4686300"/>
          </a:xfrm>
        </p:spPr>
        <p:txBody>
          <a:bodyPr>
            <a:normAutofit/>
          </a:bodyPr>
          <a:lstStyle/>
          <a:p>
            <a:pPr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  <a:latin typeface="Century Schoolbook"/>
              </a:rPr>
              <a:t>  Liberty</a:t>
            </a:r>
          </a:p>
          <a:p>
            <a:pPr lvl="1"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Century Schoolbook"/>
              </a:rPr>
              <a:t> MCT: On-base liberty Sunday prior to graduation </a:t>
            </a:r>
          </a:p>
          <a:p>
            <a:pPr lvl="1"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Century Schoolbook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entury Schoolbook"/>
              </a:rPr>
              <a:t>ITB</a:t>
            </a:r>
            <a:r>
              <a:rPr lang="en-US" sz="1800" dirty="0">
                <a:solidFill>
                  <a:schemeClr val="tx1"/>
                </a:solidFill>
                <a:latin typeface="Century Schoolbook"/>
              </a:rPr>
              <a:t>: On-base liberty during most weekends</a:t>
            </a:r>
          </a:p>
          <a:p>
            <a:pPr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  <a:latin typeface="Century Schoolbook"/>
              </a:rPr>
              <a:t>  Remember, liberty is a privilege, not a right.</a:t>
            </a:r>
          </a:p>
          <a:p>
            <a:pPr algn="l">
              <a:spcBef>
                <a:spcPts val="576"/>
              </a:spcBef>
              <a:spcAft>
                <a:spcPts val="400"/>
              </a:spcAft>
            </a:pPr>
            <a:endParaRPr lang="en-US" sz="2800" dirty="0">
              <a:solidFill>
                <a:schemeClr val="tx1"/>
              </a:solidFill>
              <a:latin typeface="Century Schoolbook"/>
            </a:endParaRPr>
          </a:p>
        </p:txBody>
      </p:sp>
      <p:pic>
        <p:nvPicPr>
          <p:cNvPr id="5122" name="Picture 2" descr="C:\Users\andrew.kuppers\Desktop\MCT Powerpoint\Powerpoint 10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5582" y="3905250"/>
            <a:ext cx="6592836" cy="25826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595C-6616-D541-B251-EAED392A084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_Corrected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90600" y="76200"/>
            <a:ext cx="7239000" cy="760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>
                <a:latin typeface="Century Schoolbook"/>
                <a:ea typeface="+mj-ea"/>
                <a:cs typeface="+mj-cs"/>
              </a:rPr>
              <a:t>Expectations on Leave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14399" y="1066800"/>
            <a:ext cx="7562103" cy="5638800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70000"/>
              </a:lnSpc>
              <a:spcBef>
                <a:spcPts val="0"/>
              </a:spcBef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  <a:latin typeface="Century Schoolbook"/>
              </a:rPr>
              <a:t>  Expired prescription drugs</a:t>
            </a:r>
          </a:p>
          <a:p>
            <a:pPr lvl="1" algn="l">
              <a:lnSpc>
                <a:spcPct val="170000"/>
              </a:lnSpc>
              <a:spcBef>
                <a:spcPts val="0"/>
              </a:spcBef>
              <a:buFont typeface="Arial"/>
              <a:buChar char="•"/>
            </a:pPr>
            <a:r>
              <a:rPr lang="en-US" sz="2300">
                <a:solidFill>
                  <a:schemeClr val="tx1"/>
                </a:solidFill>
                <a:latin typeface="Century Schoolbook"/>
              </a:rPr>
              <a:t> DO NOT take your parent’s or friend’s medication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buFont typeface="Arial"/>
              <a:buChar char="•"/>
            </a:pPr>
            <a:r>
              <a:rPr lang="en-US" sz="2700" b="1">
                <a:solidFill>
                  <a:schemeClr val="tx1"/>
                </a:solidFill>
                <a:latin typeface="Century Schoolbook"/>
              </a:rPr>
              <a:t>  Positive urinalysis will result in processing for ADMIN SEPARATION, with an Other Than Honorable Discharge.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buFont typeface="Arial"/>
              <a:buChar char="•"/>
            </a:pPr>
            <a:r>
              <a:rPr lang="en-US" sz="2700" b="1">
                <a:solidFill>
                  <a:schemeClr val="tx1"/>
                </a:solidFill>
                <a:latin typeface="Century Schoolbook"/>
              </a:rPr>
              <a:t>  You will be tested upon check-in!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buFont typeface="Arial"/>
              <a:buChar char="•"/>
            </a:pPr>
            <a:r>
              <a:rPr lang="en-US" sz="2800" b="1">
                <a:solidFill>
                  <a:schemeClr val="tx1"/>
                </a:solidFill>
                <a:latin typeface="Century Schoolbook"/>
              </a:rPr>
              <a:t>  DO NOT </a:t>
            </a:r>
            <a:r>
              <a:rPr lang="en-US" sz="2800">
                <a:solidFill>
                  <a:schemeClr val="tx1"/>
                </a:solidFill>
                <a:latin typeface="Century Schoolbook"/>
              </a:rPr>
              <a:t>drink and drive OR drink alcohol if you are  </a:t>
            </a:r>
          </a:p>
          <a:p>
            <a:pPr algn="l">
              <a:lnSpc>
                <a:spcPct val="170000"/>
              </a:lnSpc>
              <a:spcBef>
                <a:spcPts val="0"/>
              </a:spcBef>
            </a:pPr>
            <a:r>
              <a:rPr lang="en-US" sz="2800">
                <a:solidFill>
                  <a:schemeClr val="tx1"/>
                </a:solidFill>
                <a:latin typeface="Century Schoolbook"/>
              </a:rPr>
              <a:t>Underage.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  <a:latin typeface="Century Schoolbook"/>
              </a:rPr>
              <a:t>  Physically check-in with your recruiter and/or station.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  <a:latin typeface="Century Schoolbook"/>
              </a:rPr>
              <a:t>  Maintain height and weight standards, continue to PT while on leave or </a:t>
            </a:r>
            <a:r>
              <a:rPr lang="en-US" sz="2800" err="1">
                <a:solidFill>
                  <a:schemeClr val="tx1"/>
                </a:solidFill>
                <a:latin typeface="Century Schoolbook"/>
              </a:rPr>
              <a:t>PRASP</a:t>
            </a:r>
            <a:r>
              <a:rPr lang="en-US" sz="2800">
                <a:solidFill>
                  <a:schemeClr val="tx1"/>
                </a:solidFill>
                <a:latin typeface="Century Schoolbook"/>
              </a:rPr>
              <a:t>.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  <a:latin typeface="Century Schoolbook"/>
              </a:rPr>
              <a:t>  Maintain professionalism and grooming standards of a    </a:t>
            </a:r>
          </a:p>
          <a:p>
            <a:pPr algn="l">
              <a:lnSpc>
                <a:spcPct val="170000"/>
              </a:lnSpc>
              <a:spcBef>
                <a:spcPts val="0"/>
              </a:spcBef>
            </a:pPr>
            <a:r>
              <a:rPr lang="en-US" sz="2800">
                <a:solidFill>
                  <a:schemeClr val="tx1"/>
                </a:solidFill>
                <a:latin typeface="Century Schoolbook"/>
              </a:rPr>
              <a:t>United States Marine.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  <a:latin typeface="Century Schoolbook"/>
              </a:rPr>
              <a:t>  Uphold our Core Values of Honor, Courage, and Commitment.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  <a:latin typeface="Century Schoolbook"/>
              </a:rPr>
              <a:t>  Enjoy your leave and remember you are now subject to the UCMJ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.</a:t>
            </a:r>
            <a:fld id="{7C82595C-6616-D541-B251-EAED392A084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_Corrected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90600" y="76200"/>
            <a:ext cx="7239000" cy="760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>
                <a:latin typeface="Century Schoolbook"/>
                <a:ea typeface="+mj-ea"/>
                <a:cs typeface="+mj-cs"/>
              </a:rPr>
              <a:t>Contact Information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07176" y="1082675"/>
            <a:ext cx="8529648" cy="56388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60000"/>
              </a:lnSpc>
              <a:spcBef>
                <a:spcPts val="576"/>
              </a:spcBef>
              <a:spcAft>
                <a:spcPts val="400"/>
              </a:spcAft>
            </a:pPr>
            <a:r>
              <a:rPr lang="en-US" sz="3600" u="sng" dirty="0">
                <a:solidFill>
                  <a:schemeClr val="tx1"/>
                </a:solidFill>
                <a:latin typeface="Century Schoolbook"/>
              </a:rPr>
              <a:t>Administrative Student Control /Officer of the Day contact numbers:</a:t>
            </a:r>
            <a:endParaRPr lang="en-US" sz="3600" dirty="0">
              <a:solidFill>
                <a:schemeClr val="tx1"/>
              </a:solidFill>
              <a:latin typeface="Century Schoolbook"/>
            </a:endParaRPr>
          </a:p>
          <a:p>
            <a:pPr lvl="1">
              <a:lnSpc>
                <a:spcPct val="160000"/>
              </a:lnSpc>
              <a:spcBef>
                <a:spcPts val="576"/>
              </a:spcBef>
              <a:spcAft>
                <a:spcPts val="400"/>
              </a:spcAft>
            </a:pPr>
            <a:r>
              <a:rPr lang="en-US" sz="2300" dirty="0">
                <a:solidFill>
                  <a:schemeClr val="tx1"/>
                </a:solidFill>
                <a:latin typeface="Century Schoolbook"/>
              </a:rPr>
              <a:t>ASC: 910-449-2244</a:t>
            </a:r>
          </a:p>
          <a:p>
            <a:pPr lvl="1">
              <a:lnSpc>
                <a:spcPct val="160000"/>
              </a:lnSpc>
              <a:spcBef>
                <a:spcPts val="576"/>
              </a:spcBef>
              <a:spcAft>
                <a:spcPts val="400"/>
              </a:spcAft>
            </a:pPr>
            <a:r>
              <a:rPr lang="en-US" sz="2300" dirty="0">
                <a:solidFill>
                  <a:schemeClr val="tx1"/>
                </a:solidFill>
                <a:latin typeface="Century Schoolbook"/>
              </a:rPr>
              <a:t>MCT OOD: 910-376-5668</a:t>
            </a:r>
          </a:p>
          <a:p>
            <a:pPr lvl="1">
              <a:lnSpc>
                <a:spcPct val="160000"/>
              </a:lnSpc>
              <a:spcBef>
                <a:spcPts val="576"/>
              </a:spcBef>
              <a:spcAft>
                <a:spcPts val="400"/>
              </a:spcAft>
            </a:pPr>
            <a:r>
              <a:rPr lang="en-US" sz="2300" dirty="0" err="1">
                <a:solidFill>
                  <a:schemeClr val="tx1"/>
                </a:solidFill>
                <a:latin typeface="Century Schoolbook"/>
              </a:rPr>
              <a:t>ITB</a:t>
            </a:r>
            <a:r>
              <a:rPr lang="en-US" sz="2300" dirty="0">
                <a:solidFill>
                  <a:schemeClr val="tx1"/>
                </a:solidFill>
                <a:latin typeface="Century Schoolbook"/>
              </a:rPr>
              <a:t> OOD: 910-238-9833</a:t>
            </a:r>
          </a:p>
          <a:p>
            <a:pPr lvl="1">
              <a:lnSpc>
                <a:spcPct val="160000"/>
              </a:lnSpc>
              <a:spcBef>
                <a:spcPts val="576"/>
              </a:spcBef>
              <a:spcAft>
                <a:spcPts val="400"/>
              </a:spcAft>
            </a:pPr>
            <a:r>
              <a:rPr lang="fr-FR" sz="2300" dirty="0" err="1">
                <a:solidFill>
                  <a:schemeClr val="tx1"/>
                </a:solidFill>
                <a:latin typeface="Century Schoolbook"/>
              </a:rPr>
              <a:t>SOI-E</a:t>
            </a:r>
            <a:r>
              <a:rPr lang="fr-FR" sz="2300" dirty="0">
                <a:solidFill>
                  <a:schemeClr val="tx1"/>
                </a:solidFill>
                <a:latin typeface="Century Schoolbook"/>
              </a:rPr>
              <a:t> </a:t>
            </a:r>
            <a:r>
              <a:rPr lang="fr-FR" sz="2300" dirty="0" err="1">
                <a:solidFill>
                  <a:schemeClr val="tx1"/>
                </a:solidFill>
                <a:latin typeface="Century Schoolbook"/>
              </a:rPr>
              <a:t>OOD</a:t>
            </a:r>
            <a:r>
              <a:rPr lang="fr-FR" sz="2300" dirty="0">
                <a:solidFill>
                  <a:schemeClr val="tx1"/>
                </a:solidFill>
                <a:latin typeface="Century Schoolbook"/>
              </a:rPr>
              <a:t> Office: 910-449-0179</a:t>
            </a:r>
          </a:p>
          <a:p>
            <a:pPr lvl="1">
              <a:lnSpc>
                <a:spcPct val="160000"/>
              </a:lnSpc>
              <a:spcBef>
                <a:spcPts val="576"/>
              </a:spcBef>
              <a:spcAft>
                <a:spcPts val="400"/>
              </a:spcAft>
            </a:pPr>
            <a:r>
              <a:rPr lang="fr-FR" sz="2300" dirty="0" err="1">
                <a:solidFill>
                  <a:schemeClr val="tx1"/>
                </a:solidFill>
                <a:latin typeface="Century Schoolbook"/>
              </a:rPr>
              <a:t>SOI-E</a:t>
            </a:r>
            <a:r>
              <a:rPr lang="fr-FR" sz="2300" dirty="0">
                <a:solidFill>
                  <a:schemeClr val="tx1"/>
                </a:solidFill>
                <a:latin typeface="Century Schoolbook"/>
              </a:rPr>
              <a:t> </a:t>
            </a:r>
            <a:r>
              <a:rPr lang="fr-FR" sz="2300" dirty="0" err="1">
                <a:solidFill>
                  <a:schemeClr val="tx1"/>
                </a:solidFill>
                <a:latin typeface="Century Schoolbook"/>
              </a:rPr>
              <a:t>OOD</a:t>
            </a:r>
            <a:r>
              <a:rPr lang="fr-FR" sz="2300" dirty="0">
                <a:solidFill>
                  <a:schemeClr val="tx1"/>
                </a:solidFill>
                <a:latin typeface="Century Schoolbook"/>
              </a:rPr>
              <a:t> </a:t>
            </a:r>
            <a:r>
              <a:rPr lang="fr-FR" sz="2300" dirty="0" err="1">
                <a:solidFill>
                  <a:schemeClr val="tx1"/>
                </a:solidFill>
                <a:latin typeface="Century Schoolbook"/>
              </a:rPr>
              <a:t>Cell</a:t>
            </a:r>
            <a:r>
              <a:rPr lang="fr-FR" sz="2300" dirty="0">
                <a:solidFill>
                  <a:schemeClr val="tx1"/>
                </a:solidFill>
                <a:latin typeface="Century Schoolbook"/>
              </a:rPr>
              <a:t>: 910-376-5485</a:t>
            </a:r>
          </a:p>
          <a:p>
            <a:pPr lvl="1">
              <a:lnSpc>
                <a:spcPct val="160000"/>
              </a:lnSpc>
              <a:spcBef>
                <a:spcPts val="576"/>
              </a:spcBef>
              <a:spcAft>
                <a:spcPts val="400"/>
              </a:spcAft>
            </a:pPr>
            <a:r>
              <a:rPr lang="en-US" sz="2900" u="sng" dirty="0">
                <a:solidFill>
                  <a:schemeClr val="tx1"/>
                </a:solidFill>
                <a:latin typeface="Century Schoolbook"/>
              </a:rPr>
              <a:t>Media</a:t>
            </a:r>
            <a:r>
              <a:rPr lang="en-US" sz="2900" b="1" u="sng" dirty="0">
                <a:solidFill>
                  <a:schemeClr val="tx1"/>
                </a:solidFill>
                <a:latin typeface="Century Schoolbook"/>
              </a:rPr>
              <a:t>:</a:t>
            </a:r>
          </a:p>
          <a:p>
            <a:pPr lvl="1">
              <a:lnSpc>
                <a:spcPct val="160000"/>
              </a:lnSpc>
              <a:spcBef>
                <a:spcPts val="576"/>
              </a:spcBef>
              <a:spcAft>
                <a:spcPts val="400"/>
              </a:spcAft>
            </a:pPr>
            <a:r>
              <a:rPr lang="en-US" sz="2600" u="sng" dirty="0">
                <a:solidFill>
                  <a:srgbClr val="0000FF"/>
                </a:solidFill>
                <a:latin typeface="Century Schoolbook"/>
              </a:rPr>
              <a:t>https://www.trngcmd.marines.mil/Units/School-of-Infantry-East/ </a:t>
            </a:r>
          </a:p>
          <a:p>
            <a:pPr lvl="1">
              <a:lnSpc>
                <a:spcPct val="160000"/>
              </a:lnSpc>
              <a:spcBef>
                <a:spcPts val="576"/>
              </a:spcBef>
              <a:spcAft>
                <a:spcPts val="400"/>
              </a:spcAft>
            </a:pPr>
            <a:r>
              <a:rPr lang="en-US" sz="3100" u="sng" dirty="0">
                <a:solidFill>
                  <a:schemeClr val="tx1"/>
                </a:solidFill>
                <a:latin typeface="Century Schoolbook"/>
              </a:rPr>
              <a:t>Mailing Address:</a:t>
            </a:r>
          </a:p>
          <a:p>
            <a:pPr lvl="1">
              <a:lnSpc>
                <a:spcPct val="160000"/>
              </a:lnSpc>
              <a:spcBef>
                <a:spcPts val="576"/>
              </a:spcBef>
            </a:pPr>
            <a:r>
              <a:rPr lang="en-US" sz="2300" dirty="0">
                <a:solidFill>
                  <a:schemeClr val="tx1"/>
                </a:solidFill>
                <a:latin typeface="Century Schoolbook"/>
              </a:rPr>
              <a:t>Rank, Last Name, First Name, MI</a:t>
            </a:r>
          </a:p>
          <a:p>
            <a:pPr lvl="1">
              <a:lnSpc>
                <a:spcPct val="160000"/>
              </a:lnSpc>
              <a:spcBef>
                <a:spcPts val="576"/>
              </a:spcBef>
            </a:pPr>
            <a:r>
              <a:rPr lang="en-US" sz="2300" dirty="0">
                <a:solidFill>
                  <a:schemeClr val="tx1"/>
                </a:solidFill>
                <a:latin typeface="Century Schoolbook"/>
              </a:rPr>
              <a:t>School of Infantry – East (Company)</a:t>
            </a:r>
          </a:p>
          <a:p>
            <a:pPr lvl="1">
              <a:lnSpc>
                <a:spcPct val="160000"/>
              </a:lnSpc>
              <a:spcBef>
                <a:spcPts val="576"/>
              </a:spcBef>
            </a:pPr>
            <a:r>
              <a:rPr lang="en-US" sz="2300" dirty="0">
                <a:solidFill>
                  <a:schemeClr val="tx1"/>
                </a:solidFill>
                <a:latin typeface="Century Schoolbook"/>
              </a:rPr>
              <a:t>PSC Box 20161</a:t>
            </a:r>
          </a:p>
          <a:p>
            <a:pPr lvl="1">
              <a:lnSpc>
                <a:spcPct val="160000"/>
              </a:lnSpc>
              <a:spcBef>
                <a:spcPts val="576"/>
              </a:spcBef>
            </a:pPr>
            <a:r>
              <a:rPr lang="en-US" sz="2300" dirty="0">
                <a:solidFill>
                  <a:schemeClr val="tx1"/>
                </a:solidFill>
                <a:latin typeface="Century Schoolbook"/>
              </a:rPr>
              <a:t>Camp Lejeune, NC 28542-0161</a:t>
            </a:r>
          </a:p>
          <a:p>
            <a:pPr lvl="1">
              <a:spcBef>
                <a:spcPts val="576"/>
              </a:spcBef>
            </a:pPr>
            <a:endParaRPr lang="en-US" sz="2000" u="sng" dirty="0">
              <a:solidFill>
                <a:schemeClr val="tx1"/>
              </a:solidFill>
              <a:latin typeface="Century Schoolbook"/>
            </a:endParaRPr>
          </a:p>
          <a:p>
            <a:pPr lvl="1">
              <a:spcBef>
                <a:spcPts val="576"/>
              </a:spcBef>
            </a:pPr>
            <a:endParaRPr lang="en-US" sz="2000" u="sng" dirty="0">
              <a:solidFill>
                <a:schemeClr val="tx1"/>
              </a:solidFill>
              <a:latin typeface="Century Schoolbook"/>
            </a:endParaRPr>
          </a:p>
          <a:p>
            <a:pPr lvl="1">
              <a:spcBef>
                <a:spcPts val="576"/>
              </a:spcBef>
              <a:spcAft>
                <a:spcPts val="400"/>
              </a:spcAft>
            </a:pPr>
            <a:endParaRPr lang="en-US" sz="1600" dirty="0">
              <a:solidFill>
                <a:schemeClr val="tx1"/>
              </a:solidFill>
              <a:latin typeface="Century Schoolbook"/>
            </a:endParaRPr>
          </a:p>
          <a:p>
            <a:pPr>
              <a:spcBef>
                <a:spcPts val="576"/>
              </a:spcBef>
              <a:spcAft>
                <a:spcPts val="400"/>
              </a:spcAft>
            </a:pPr>
            <a:endParaRPr lang="en-US" sz="2800" dirty="0">
              <a:solidFill>
                <a:schemeClr val="tx1"/>
              </a:solidFill>
              <a:latin typeface="Century School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595C-6616-D541-B251-EAED392A084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_Corrected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90600" y="76200"/>
            <a:ext cx="7239000" cy="760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>
                <a:latin typeface="Century Schoolbook"/>
                <a:ea typeface="+mj-ea"/>
                <a:cs typeface="+mj-cs"/>
              </a:rPr>
              <a:t>Sustain the Transformation!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00100" y="1144798"/>
            <a:ext cx="7543800" cy="51435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0" indent="-571500" algn="l">
              <a:spcBef>
                <a:spcPts val="576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>
                <a:solidFill>
                  <a:srgbClr val="800000"/>
                </a:solidFill>
                <a:latin typeface="Century Schoolbook"/>
              </a:rPr>
              <a:t>You are a Marine 24/7            </a:t>
            </a:r>
            <a:endParaRPr lang="en-US"/>
          </a:p>
          <a:p>
            <a:pPr marL="571500" indent="-571500" algn="l">
              <a:spcBef>
                <a:spcPts val="576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>
                <a:solidFill>
                  <a:srgbClr val="800000"/>
                </a:solidFill>
                <a:latin typeface="Century Schoolbook"/>
              </a:rPr>
              <a:t>Your actions reflect the Marine</a:t>
            </a:r>
            <a:endParaRPr lang="en-US">
              <a:solidFill>
                <a:srgbClr val="898989"/>
              </a:solidFill>
              <a:latin typeface="Calibri"/>
              <a:cs typeface="Calibri"/>
            </a:endParaRPr>
          </a:p>
          <a:p>
            <a:pPr algn="l">
              <a:spcBef>
                <a:spcPts val="576"/>
              </a:spcBef>
              <a:spcAft>
                <a:spcPts val="400"/>
              </a:spcAft>
            </a:pPr>
            <a:r>
              <a:rPr lang="en-US">
                <a:solidFill>
                  <a:srgbClr val="800000"/>
                </a:solidFill>
                <a:latin typeface="Century Schoolbook"/>
              </a:rPr>
              <a:t>     Corps on and off duty                   </a:t>
            </a:r>
            <a:endParaRPr lang="en-US">
              <a:cs typeface="Calibri"/>
            </a:endParaRPr>
          </a:p>
          <a:p>
            <a:pPr marL="571500" indent="-571500" algn="l">
              <a:spcBef>
                <a:spcPts val="576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>
                <a:solidFill>
                  <a:srgbClr val="800000"/>
                </a:solidFill>
                <a:latin typeface="Century Schoolbook"/>
              </a:rPr>
              <a:t>Keep your honor clean and continue to earn the title! </a:t>
            </a:r>
          </a:p>
          <a:p>
            <a:pPr>
              <a:spcBef>
                <a:spcPts val="576"/>
              </a:spcBef>
              <a:spcAft>
                <a:spcPts val="400"/>
              </a:spcAft>
            </a:pPr>
            <a:endParaRPr lang="en-US" sz="3600">
              <a:solidFill>
                <a:srgbClr val="800000"/>
              </a:solidFill>
              <a:latin typeface="Century Schoolbook"/>
            </a:endParaRPr>
          </a:p>
          <a:p>
            <a:pPr lvl="1">
              <a:spcBef>
                <a:spcPts val="576"/>
              </a:spcBef>
            </a:pPr>
            <a:endParaRPr lang="en-US" sz="2000" u="sng">
              <a:solidFill>
                <a:schemeClr val="tx1"/>
              </a:solidFill>
              <a:latin typeface="Century Schoolbook"/>
            </a:endParaRPr>
          </a:p>
          <a:p>
            <a:pPr lvl="1">
              <a:spcBef>
                <a:spcPts val="576"/>
              </a:spcBef>
            </a:pPr>
            <a:endParaRPr lang="en-US" sz="2000" u="sng">
              <a:solidFill>
                <a:schemeClr val="tx1"/>
              </a:solidFill>
              <a:latin typeface="Century Schoolbook"/>
            </a:endParaRPr>
          </a:p>
          <a:p>
            <a:pPr lvl="1">
              <a:spcBef>
                <a:spcPts val="576"/>
              </a:spcBef>
              <a:spcAft>
                <a:spcPts val="400"/>
              </a:spcAft>
            </a:pPr>
            <a:endParaRPr lang="en-US" sz="1600">
              <a:solidFill>
                <a:schemeClr val="tx1"/>
              </a:solidFill>
              <a:latin typeface="Century Schoolbook"/>
            </a:endParaRPr>
          </a:p>
          <a:p>
            <a:pPr>
              <a:spcBef>
                <a:spcPts val="576"/>
              </a:spcBef>
              <a:spcAft>
                <a:spcPts val="400"/>
              </a:spcAft>
            </a:pPr>
            <a:endParaRPr lang="en-US" sz="2800">
              <a:solidFill>
                <a:schemeClr val="tx1"/>
              </a:solidFill>
              <a:latin typeface="Century Schoolbook"/>
            </a:endParaRPr>
          </a:p>
        </p:txBody>
      </p:sp>
      <p:pic>
        <p:nvPicPr>
          <p:cNvPr id="8" name="Picture 7" descr="w2_iwojima_fla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300" y="4073623"/>
            <a:ext cx="4419599" cy="25804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595C-6616-D541-B251-EAED392A084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_Corrected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152399"/>
            <a:ext cx="7505700" cy="760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latin typeface="Century Schoolbook"/>
                <a:ea typeface="+mj-ea"/>
                <a:cs typeface="+mj-cs"/>
              </a:rPr>
              <a:t>Mission: School of Infantry-East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14400" y="1562100"/>
            <a:ext cx="7315200" cy="3733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solidFill>
                  <a:schemeClr val="tx1"/>
                </a:solidFill>
                <a:latin typeface="Century Schoolbook"/>
              </a:rPr>
              <a:t>“The School of Infantry-East conducts standards-based common combat skills, entry-level infantry skills, and advanced infantry skills progression training through Combat Instructors in order to provide professionally trained Marines prepared for service throughout the Marine Corps.”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595C-6616-D541-B251-EAED392A084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_Corrected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43000"/>
          </a:xfrm>
        </p:spPr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595C-6616-D541-B251-EAED392A0849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40" y="1143001"/>
            <a:ext cx="8915400" cy="54533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_Corrected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76200"/>
            <a:ext cx="7239000" cy="760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latin typeface="Century Schoolbook"/>
                <a:ea typeface="+mj-ea"/>
                <a:cs typeface="+mj-cs"/>
              </a:rPr>
              <a:t>Training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14400" y="1562100"/>
            <a:ext cx="7315200" cy="3733800"/>
          </a:xfrm>
        </p:spPr>
        <p:txBody>
          <a:bodyPr>
            <a:norm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  <a:latin typeface="Century Schoolbook"/>
              </a:rPr>
              <a:t>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595C-6616-D541-B251-EAED392A084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117891"/>
            <a:ext cx="8991600" cy="54784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_Corrected.psd"/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4400" y="76200"/>
            <a:ext cx="7315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900">
                <a:latin typeface="Century Schoolbook"/>
                <a:ea typeface="+mj-ea"/>
                <a:cs typeface="+mj-cs"/>
              </a:rPr>
              <a:t>Mission: Marine Combat Training Battalion (</a:t>
            </a:r>
            <a:r>
              <a:rPr lang="en-US" sz="2900" err="1">
                <a:latin typeface="Century Schoolbook"/>
                <a:ea typeface="+mj-ea"/>
                <a:cs typeface="+mj-cs"/>
              </a:rPr>
              <a:t>MCTBn</a:t>
            </a:r>
            <a:r>
              <a:rPr lang="en-US" sz="2900">
                <a:latin typeface="Century Schoolbook"/>
                <a:ea typeface="+mj-ea"/>
                <a:cs typeface="+mj-cs"/>
              </a:rPr>
              <a:t>)</a:t>
            </a: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09600" y="1436794"/>
            <a:ext cx="7924800" cy="3733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solidFill>
                  <a:schemeClr val="tx1"/>
                </a:solidFill>
                <a:latin typeface="Century Schoolbook"/>
              </a:rPr>
              <a:t>“Through the use of professional Combat Instructors, </a:t>
            </a:r>
            <a:r>
              <a:rPr lang="en-US" sz="2800" err="1">
                <a:solidFill>
                  <a:schemeClr val="tx1"/>
                </a:solidFill>
                <a:latin typeface="Century Schoolbook"/>
              </a:rPr>
              <a:t>MCTBn</a:t>
            </a:r>
            <a:r>
              <a:rPr lang="en-US" sz="2800">
                <a:solidFill>
                  <a:schemeClr val="tx1"/>
                </a:solidFill>
                <a:latin typeface="Century Schoolbook"/>
              </a:rPr>
              <a:t> trains, coaches, and evaluates basically-trained Marine riflemen in order to meet Fleet Marine Force, supporting establishment, and reserve force combat requirements to fight and win in both current and future operating environments.” </a:t>
            </a:r>
            <a:r>
              <a:rPr lang="en-US" sz="2000">
                <a:solidFill>
                  <a:schemeClr val="tx1"/>
                </a:solidFill>
                <a:latin typeface="Century Schoolbook"/>
              </a:rPr>
              <a:t> </a:t>
            </a:r>
            <a:endParaRPr lang="en-US" sz="1800">
              <a:solidFill>
                <a:schemeClr val="tx1"/>
              </a:solidFill>
              <a:latin typeface="Century Schoolbook"/>
            </a:endParaRPr>
          </a:p>
          <a:p>
            <a:pPr algn="l"/>
            <a:endParaRPr lang="en-US" sz="2400">
              <a:solidFill>
                <a:schemeClr val="tx1"/>
              </a:solidFill>
              <a:latin typeface="Century Schoolbook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595C-6616-D541-B251-EAED392A084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09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_Corrected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76200"/>
            <a:ext cx="7239000" cy="760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MCTBn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01000" cy="545339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  <a:latin typeface="Century Schoolbook"/>
              </a:rPr>
              <a:t> 21 training days, 9 administrative days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  <a:latin typeface="Century Schoolbook"/>
              </a:rPr>
              <a:t> Every Marine a Rifleman Outcomes: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Schoolbook"/>
              </a:rPr>
              <a:t> Embodies the Marine Corps warfighting ethos.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Schoolbook"/>
              </a:rPr>
              <a:t> Has an expeditionary mindset with a bias for action.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Schoolbook"/>
              </a:rPr>
              <a:t> An adaptive critical thinker who is </a:t>
            </a:r>
            <a:r>
              <a:rPr lang="en-US" sz="2000" b="1" dirty="0">
                <a:solidFill>
                  <a:schemeClr val="tx1"/>
                </a:solidFill>
                <a:latin typeface="Century Schoolbook"/>
              </a:rPr>
              <a:t>mentally</a:t>
            </a:r>
            <a:r>
              <a:rPr lang="en-US" sz="2000" dirty="0">
                <a:solidFill>
                  <a:schemeClr val="tx1"/>
                </a:solidFill>
                <a:latin typeface="Century Schoolbook"/>
              </a:rPr>
              <a:t>, </a:t>
            </a:r>
            <a:r>
              <a:rPr lang="en-US" sz="2000" b="1" dirty="0">
                <a:solidFill>
                  <a:schemeClr val="tx1"/>
                </a:solidFill>
                <a:latin typeface="Century Schoolbook"/>
              </a:rPr>
              <a:t>morally</a:t>
            </a:r>
            <a:r>
              <a:rPr lang="en-US" sz="2000" dirty="0">
                <a:solidFill>
                  <a:schemeClr val="tx1"/>
                </a:solidFill>
                <a:latin typeface="Century Schoolbook"/>
              </a:rPr>
              <a:t>, and </a:t>
            </a:r>
            <a:r>
              <a:rPr lang="en-US" sz="2000" b="1" dirty="0">
                <a:solidFill>
                  <a:schemeClr val="tx1"/>
                </a:solidFill>
                <a:latin typeface="Century Schoolbook"/>
              </a:rPr>
              <a:t>physical</a:t>
            </a:r>
            <a:r>
              <a:rPr lang="en-US" sz="2000" dirty="0">
                <a:solidFill>
                  <a:schemeClr val="tx1"/>
                </a:solidFill>
                <a:latin typeface="Century Schoolbook"/>
              </a:rPr>
              <a:t> resilient. 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Schoolbook"/>
              </a:rPr>
              <a:t> Lethal with their weapon and proficient in basic field skills.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Schoolbook"/>
              </a:rPr>
              <a:t> Possesses a foundational understanding of leadership, the basic tenants of maneuver warfare, and the future operating environment.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Schoolbook"/>
              </a:rPr>
              <a:t> </a:t>
            </a:r>
            <a:r>
              <a:rPr lang="en-US" sz="2800" dirty="0">
                <a:solidFill>
                  <a:schemeClr val="tx1"/>
                </a:solidFill>
                <a:latin typeface="Century Schoolbook"/>
              </a:rPr>
              <a:t>Training is continuous through weekends.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  <a:latin typeface="Century Schoolbook"/>
              </a:rPr>
              <a:t> After graduation, report to follow-on MOS school.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  <a:latin typeface="Century Schoolbook"/>
              </a:rPr>
              <a:t> Families will not be granted access to base for graduation.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  <a:latin typeface="Century Schoolbook"/>
              </a:rPr>
              <a:t> Leave is not normally granted at or in between MCT Bn and follow-on MOS schools.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2595C-6616-D541-B251-EAED392A08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29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_Corrected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76200"/>
            <a:ext cx="7239000" cy="760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MCTBn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2595C-6616-D541-B251-EAED392A08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AD51E7E4-77B4-30D7-F355-637BE890B2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58"/>
          <a:stretch/>
        </p:blipFill>
        <p:spPr>
          <a:xfrm>
            <a:off x="4046" y="1006597"/>
            <a:ext cx="9139954" cy="57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7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_Corrected.psd"/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4400" y="76200"/>
            <a:ext cx="7315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>
                <a:latin typeface="Century Schoolbook"/>
                <a:ea typeface="+mj-ea"/>
                <a:cs typeface="+mj-cs"/>
              </a:rPr>
              <a:t>Mission: Infantry Training Battalion (</a:t>
            </a:r>
            <a:r>
              <a:rPr lang="en-US" sz="2900" err="1">
                <a:latin typeface="Century Schoolbook"/>
                <a:ea typeface="+mj-ea"/>
                <a:cs typeface="+mj-cs"/>
              </a:rPr>
              <a:t>ITBn</a:t>
            </a:r>
            <a:r>
              <a:rPr lang="en-US" sz="2900">
                <a:latin typeface="Century Schoolbook"/>
                <a:ea typeface="+mj-ea"/>
                <a:cs typeface="+mj-cs"/>
              </a:rPr>
              <a:t>)</a:t>
            </a: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23900" y="1648455"/>
            <a:ext cx="7696200" cy="3733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solidFill>
                  <a:schemeClr val="tx1"/>
                </a:solidFill>
                <a:latin typeface="Century Schoolbook"/>
              </a:rPr>
              <a:t>“Train, mentor and evaluate Marines in field craft and MOS specific entry-level tasks under the leadership of Combat Instructors in order to provide basically qualified infantry Marines prepared for service in the operating forces.”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595C-6616-D541-B251-EAED392A084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_Corrected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76200"/>
            <a:ext cx="7239000" cy="760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ITBn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38200" y="1294653"/>
            <a:ext cx="7696200" cy="5105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Bef>
                <a:spcPts val="576"/>
              </a:spcBef>
              <a:spcAft>
                <a:spcPts val="400"/>
              </a:spcAft>
            </a:pPr>
            <a:r>
              <a:rPr lang="en-US" b="1" u="sng">
                <a:solidFill>
                  <a:schemeClr val="tx1"/>
                </a:solidFill>
                <a:cs typeface="Calibri"/>
              </a:rPr>
              <a:t>Infantry Marine Course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2400">
                <a:solidFill>
                  <a:schemeClr val="tx1"/>
                </a:solidFill>
                <a:latin typeface="Century Schoolbook"/>
              </a:rPr>
              <a:t> 69 training days over 14 weeks</a:t>
            </a:r>
          </a:p>
          <a:p>
            <a:pPr lvl="1"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1700">
                <a:solidFill>
                  <a:schemeClr val="tx1"/>
                </a:solidFill>
                <a:latin typeface="Century Schoolbook"/>
              </a:rPr>
              <a:t> Course Entry Standards: Strength &amp; Power Assessment, 2</a:t>
            </a:r>
            <a:r>
              <a:rPr lang="en-US" sz="1700" baseline="30000">
                <a:solidFill>
                  <a:schemeClr val="tx1"/>
                </a:solidFill>
                <a:latin typeface="Century Schoolbook"/>
              </a:rPr>
              <a:t>nd</a:t>
            </a:r>
            <a:r>
              <a:rPr lang="en-US" sz="1700">
                <a:solidFill>
                  <a:schemeClr val="tx1"/>
                </a:solidFill>
                <a:latin typeface="Century Schoolbook"/>
              </a:rPr>
              <a:t> Class PFT&amp;CFT (run prior to picking up with IMC Class), contract individual assignment standards for pull-ups (6), 3-mile run (24:51), 800m run (3:26), ammo can lifts (60), MANUF course (3:12), and Water Survival Basic.</a:t>
            </a:r>
          </a:p>
          <a:p>
            <a:pPr lvl="1"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1700">
                <a:solidFill>
                  <a:schemeClr val="tx1"/>
                </a:solidFill>
                <a:latin typeface="Century Schoolbook"/>
              </a:rPr>
              <a:t> Course Exit Standards: Meet prescribed skill acquisition levels, pass warfighting exercise, 1</a:t>
            </a:r>
            <a:r>
              <a:rPr lang="en-US" sz="1700" baseline="30000">
                <a:solidFill>
                  <a:schemeClr val="tx1"/>
                </a:solidFill>
                <a:latin typeface="Century Schoolbook"/>
              </a:rPr>
              <a:t>st</a:t>
            </a:r>
            <a:r>
              <a:rPr lang="en-US" sz="1700">
                <a:solidFill>
                  <a:schemeClr val="tx1"/>
                </a:solidFill>
                <a:latin typeface="Century Schoolbook"/>
              </a:rPr>
              <a:t> class PFT &amp; CFT, Water Survival Intermediate, and Combat Endurance Assessment (O-Course in 4 min, 10km Ruck in 105 min, MUF in 4 min). </a:t>
            </a:r>
          </a:p>
          <a:p>
            <a:pPr lvl="1"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1700">
                <a:solidFill>
                  <a:schemeClr val="tx1"/>
                </a:solidFill>
                <a:latin typeface="Century Schoolbook"/>
              </a:rPr>
              <a:t> Marines are trained and evaluated on 20 competencies and must achieve the desired skill acquisition level. Most skillsets require either novice or advanced beginner level.</a:t>
            </a:r>
          </a:p>
          <a:p>
            <a:pPr algn="l">
              <a:spcBef>
                <a:spcPts val="576"/>
              </a:spcBef>
              <a:spcAft>
                <a:spcPts val="400"/>
              </a:spcAft>
              <a:buFont typeface="Arial"/>
              <a:buChar char="•"/>
            </a:pPr>
            <a:r>
              <a:rPr lang="en-US" sz="2400">
                <a:solidFill>
                  <a:schemeClr val="tx1"/>
                </a:solidFill>
                <a:latin typeface="Century Schoolbook"/>
              </a:rPr>
              <a:t> Every graduate receives 0311 MOS</a:t>
            </a:r>
            <a:endParaRPr lang="en-US" sz="1700">
              <a:solidFill>
                <a:schemeClr val="tx1"/>
              </a:solidFill>
              <a:latin typeface="Century School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2595C-6616-D541-B251-EAED392A08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374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EDE0A98372354096BDD1EB85E00E20" ma:contentTypeVersion="4" ma:contentTypeDescription="Create a new document." ma:contentTypeScope="" ma:versionID="1cf6eb9d095e8b701863d9ad2692fa70">
  <xsd:schema xmlns:xsd="http://www.w3.org/2001/XMLSchema" xmlns:xs="http://www.w3.org/2001/XMLSchema" xmlns:p="http://schemas.microsoft.com/office/2006/metadata/properties" xmlns:ns2="ce908284-2c5e-428e-bb38-8ad81866a3d0" xmlns:ns3="6136b7b2-d59f-4f22-b76e-d631f07ece8a" targetNamespace="http://schemas.microsoft.com/office/2006/metadata/properties" ma:root="true" ma:fieldsID="fb2115ad0c279810968e642db3c0bcd7" ns2:_="" ns3:_="">
    <xsd:import namespace="ce908284-2c5e-428e-bb38-8ad81866a3d0"/>
    <xsd:import namespace="6136b7b2-d59f-4f22-b76e-d631f07ece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08284-2c5e-428e-bb38-8ad81866a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36b7b2-d59f-4f22-b76e-d631f07ece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9B82C4-0589-4357-A939-D51221237CDE}">
  <ds:schemaRefs>
    <ds:schemaRef ds:uri="6136b7b2-d59f-4f22-b76e-d631f07ece8a"/>
    <ds:schemaRef ds:uri="ce908284-2c5e-428e-bb38-8ad81866a3d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106D0CA-831A-44E9-947D-E78E6A0623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7727EB-AF0A-4DD9-BAF2-C085F8625E85}">
  <ds:schemaRefs>
    <ds:schemaRef ds:uri="6136b7b2-d59f-4f22-b76e-d631f07ece8a"/>
    <ds:schemaRef ds:uri="ce908284-2c5e-428e-bb38-8ad81866a3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2124</Words>
  <Application>Microsoft Office PowerPoint</Application>
  <PresentationFormat>On-screen Show (4:3)</PresentationFormat>
  <Paragraphs>325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Cambria</vt:lpstr>
      <vt:lpstr>Century Schoolbook</vt:lpstr>
      <vt:lpstr>Lucida Calligraphy</vt:lpstr>
      <vt:lpstr>Times New Roman</vt:lpstr>
      <vt:lpstr>Wingdings</vt:lpstr>
      <vt:lpstr>Office Theme</vt:lpstr>
      <vt:lpstr>SOI-East Brief to Graduating Marines at MCRD Parris Island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Combat Camera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SOI-East Brief Graduating Marines at MCRD Parris Island</dc:title>
  <dc:creator>Combat Camera</dc:creator>
  <cp:lastModifiedBy>Garcia SSgt Paul J</cp:lastModifiedBy>
  <cp:revision>1</cp:revision>
  <cp:lastPrinted>2016-01-22T21:26:47Z</cp:lastPrinted>
  <dcterms:created xsi:type="dcterms:W3CDTF">2015-02-23T14:30:15Z</dcterms:created>
  <dcterms:modified xsi:type="dcterms:W3CDTF">2024-02-29T16:01:21Z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0x010100E7EDE0A98372354096BDD1EB85E00E20</vt:lpwstr>
  </property>
</Properties>
</file>